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mo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1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70000"/>
          </a:blip>
          <a:srcRect l="64599" t="27383" r="15146" b="650"/>
          <a:stretch>
            <a:fillRect/>
          </a:stretch>
        </p:blipFill>
        <p:spPr>
          <a:xfrm rot="-5476109">
            <a:off x="6862838" y="-934254"/>
            <a:ext cx="4611646" cy="122894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68659">
            <a:off x="3246992" y="3768240"/>
            <a:ext cx="11620867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ru-RU" sz="5600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6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Междисциплинарное</a:t>
            </a:r>
            <a:r>
              <a:rPr lang="en-US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en-US" sz="56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56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курса</a:t>
            </a:r>
            <a:r>
              <a:rPr lang="en-US" sz="56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en-US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600" b="1" u="non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sz="56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600" b="1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 rot="600354">
            <a:off x="13444811" y="5850605"/>
            <a:ext cx="2511552" cy="2622428"/>
            <a:chOff x="0" y="0"/>
            <a:chExt cx="3348736" cy="349657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 rot="1629429">
              <a:off x="488422" y="391758"/>
              <a:ext cx="2371892" cy="2713054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19252" y="951923"/>
              <a:ext cx="1656075" cy="1720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27"/>
                </a:lnSpc>
                <a:spcBef>
                  <a:spcPct val="0"/>
                </a:spcBef>
              </a:pPr>
              <a:r>
                <a:rPr lang="en-US" sz="7733">
                  <a:solidFill>
                    <a:srgbClr val="000000">
                      <a:alpha val="72941"/>
                    </a:srgbClr>
                  </a:solidFill>
                  <a:latin typeface="Romochka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1365440">
              <a:off x="1250616" y="810179"/>
              <a:ext cx="1656075" cy="1720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27"/>
                </a:lnSpc>
                <a:spcBef>
                  <a:spcPct val="0"/>
                </a:spcBef>
              </a:pPr>
              <a:r>
                <a:rPr lang="en-US" sz="7733">
                  <a:solidFill>
                    <a:srgbClr val="000000">
                      <a:alpha val="72941"/>
                    </a:srgbClr>
                  </a:solidFill>
                  <a:latin typeface="Romochka"/>
                </a:rPr>
                <a:t>?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80000"/>
          </a:blip>
          <a:srcRect/>
          <a:stretch>
            <a:fillRect/>
          </a:stretch>
        </p:blipFill>
        <p:spPr>
          <a:xfrm>
            <a:off x="14610659" y="6866910"/>
            <a:ext cx="2156617" cy="180437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602187">
            <a:off x="4879137" y="8014400"/>
            <a:ext cx="1324836" cy="1771842"/>
            <a:chOff x="0" y="0"/>
            <a:chExt cx="1766448" cy="2362456"/>
          </a:xfrm>
        </p:grpSpPr>
        <p:sp>
          <p:nvSpPr>
            <p:cNvPr id="10" name="TextBox 10"/>
            <p:cNvSpPr txBox="1"/>
            <p:nvPr/>
          </p:nvSpPr>
          <p:spPr>
            <a:xfrm rot="788421">
              <a:off x="96611" y="66028"/>
              <a:ext cx="1597376" cy="1029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D1D1D1"/>
                  </a:solidFill>
                  <a:latin typeface="Romochka"/>
                </a:rPr>
                <a:t>4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788421">
              <a:off x="96611" y="1161945"/>
              <a:ext cx="1597376" cy="1029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D1D1D1"/>
                  </a:solidFill>
                  <a:latin typeface="Romochka"/>
                </a:rPr>
                <a:t>12</a:t>
              </a:r>
            </a:p>
          </p:txBody>
        </p:sp>
        <p:sp>
          <p:nvSpPr>
            <p:cNvPr id="12" name="AutoShape 12"/>
            <p:cNvSpPr/>
            <p:nvPr/>
          </p:nvSpPr>
          <p:spPr>
            <a:xfrm rot="422308">
              <a:off x="373521" y="1149367"/>
              <a:ext cx="876306" cy="0"/>
            </a:xfrm>
            <a:prstGeom prst="line">
              <a:avLst/>
            </a:prstGeom>
            <a:ln w="63723" cap="rnd">
              <a:solidFill>
                <a:srgbClr val="D1D1D1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19777">
            <a:off x="2647054" y="7053766"/>
            <a:ext cx="1753829" cy="4187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685077">
            <a:off x="13703935" y="1921661"/>
            <a:ext cx="1020863" cy="152652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113">
            <a:off x="2395844" y="3095069"/>
            <a:ext cx="1984896" cy="5196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 rot="2527682">
            <a:off x="1737590" y="2333931"/>
            <a:ext cx="2808689" cy="43066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0621885" y="1340733"/>
            <a:ext cx="2984372" cy="2163292"/>
            <a:chOff x="0" y="0"/>
            <a:chExt cx="3979162" cy="288438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0" y="0"/>
              <a:ext cx="2815801" cy="268557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2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r="56531"/>
            <a:stretch>
              <a:fillRect/>
            </a:stretch>
          </p:blipFill>
          <p:spPr>
            <a:xfrm rot="1623368">
              <a:off x="1608757" y="1967868"/>
              <a:ext cx="2414088" cy="388754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1546" y="7533208"/>
            <a:ext cx="2859008" cy="163223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alphaModFix amt="3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624595">
            <a:off x="6521178" y="632605"/>
            <a:ext cx="1908641" cy="15859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 cstate="print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2426" y="131481"/>
            <a:ext cx="1552548" cy="197970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 rot="-663730">
            <a:off x="605374" y="4221491"/>
            <a:ext cx="1991057" cy="81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>
                <a:solidFill>
                  <a:srgbClr val="D1D1D1"/>
                </a:solidFill>
                <a:latin typeface="Romochka"/>
              </a:rPr>
              <a:t>5,76</a:t>
            </a:r>
          </a:p>
        </p:txBody>
      </p:sp>
      <p:sp>
        <p:nvSpPr>
          <p:cNvPr id="24" name="TextBox 24"/>
          <p:cNvSpPr txBox="1"/>
          <p:nvPr/>
        </p:nvSpPr>
        <p:spPr>
          <a:xfrm rot="620076">
            <a:off x="4059666" y="925141"/>
            <a:ext cx="1369015" cy="89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8"/>
              </a:lnSpc>
              <a:spcBef>
                <a:spcPct val="0"/>
              </a:spcBef>
            </a:pPr>
            <a:r>
              <a:rPr lang="en-US" sz="5255">
                <a:solidFill>
                  <a:srgbClr val="D1D1D1"/>
                </a:solidFill>
                <a:latin typeface="Romochka"/>
              </a:rPr>
              <a:t>53%</a:t>
            </a:r>
          </a:p>
        </p:txBody>
      </p:sp>
      <p:sp>
        <p:nvSpPr>
          <p:cNvPr id="25" name="TextBox 25"/>
          <p:cNvSpPr txBox="1"/>
          <p:nvPr/>
        </p:nvSpPr>
        <p:spPr>
          <a:xfrm rot="620076">
            <a:off x="8623733" y="7924902"/>
            <a:ext cx="1369015" cy="89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8"/>
              </a:lnSpc>
              <a:spcBef>
                <a:spcPct val="0"/>
              </a:spcBef>
            </a:pPr>
            <a:r>
              <a:rPr lang="en-US" sz="5255">
                <a:solidFill>
                  <a:srgbClr val="D1D1D1"/>
                </a:solidFill>
                <a:latin typeface="Romochka"/>
              </a:rPr>
              <a:t>53%</a:t>
            </a:r>
          </a:p>
        </p:txBody>
      </p:sp>
      <p:sp>
        <p:nvSpPr>
          <p:cNvPr id="26" name="TextBox 26"/>
          <p:cNvSpPr txBox="1"/>
          <p:nvPr/>
        </p:nvSpPr>
        <p:spPr>
          <a:xfrm rot="-663730">
            <a:off x="11900980" y="8705886"/>
            <a:ext cx="1991057" cy="81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>
                <a:solidFill>
                  <a:srgbClr val="D1D1D1"/>
                </a:solidFill>
                <a:latin typeface="Romochka"/>
              </a:rPr>
              <a:t>0,3425</a:t>
            </a:r>
          </a:p>
        </p:txBody>
      </p:sp>
      <p:sp>
        <p:nvSpPr>
          <p:cNvPr id="27" name="TextBox 27"/>
          <p:cNvSpPr txBox="1"/>
          <p:nvPr/>
        </p:nvSpPr>
        <p:spPr>
          <a:xfrm rot="620076">
            <a:off x="16092062" y="5222864"/>
            <a:ext cx="1369015" cy="89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8"/>
              </a:lnSpc>
              <a:spcBef>
                <a:spcPct val="0"/>
              </a:spcBef>
            </a:pPr>
            <a:r>
              <a:rPr lang="en-US" sz="5255">
                <a:solidFill>
                  <a:srgbClr val="D1D1D1"/>
                </a:solidFill>
                <a:latin typeface="Romochka"/>
              </a:rPr>
              <a:t>53%</a:t>
            </a:r>
          </a:p>
        </p:txBody>
      </p:sp>
      <p:sp>
        <p:nvSpPr>
          <p:cNvPr id="28" name="TextBox 28"/>
          <p:cNvSpPr txBox="1"/>
          <p:nvPr/>
        </p:nvSpPr>
        <p:spPr>
          <a:xfrm rot="-663730">
            <a:off x="14905560" y="993347"/>
            <a:ext cx="1991057" cy="81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8"/>
              </a:lnSpc>
              <a:spcBef>
                <a:spcPct val="0"/>
              </a:spcBef>
            </a:pPr>
            <a:r>
              <a:rPr lang="en-US" sz="4670">
                <a:solidFill>
                  <a:srgbClr val="D1D1D1"/>
                </a:solidFill>
                <a:latin typeface="Romochka"/>
              </a:rPr>
              <a:t>7,802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906257" y="3924300"/>
            <a:ext cx="5301580" cy="5288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20081" y="3848100"/>
            <a:ext cx="6605319" cy="60714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3399" y="3848100"/>
            <a:ext cx="5434283" cy="498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9936" y="200428"/>
            <a:ext cx="2259872" cy="33294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43800" y="109085"/>
            <a:ext cx="2737712" cy="33903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53241" y="139533"/>
            <a:ext cx="1976868" cy="33294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1000" y="3848100"/>
            <a:ext cx="5463059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обморок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заядлый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игрок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жены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избивавшись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пагубной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привычки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39224" y="3695700"/>
            <a:ext cx="6536289" cy="602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вдохновлял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невольно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поучаствовал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написанных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штосс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расплатиться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астрономическую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- 120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77799" y="3848100"/>
            <a:ext cx="520641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сестер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пагубное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пристрастие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происходила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отложена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4384" y="211888"/>
            <a:ext cx="2351088" cy="27741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417530" y="211888"/>
            <a:ext cx="1786008" cy="2763649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4321714" y="420688"/>
            <a:ext cx="2632376" cy="2632366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alphaModFix amt="69000"/>
              </a:blip>
              <a:stretch>
                <a:fillRect t="-1111" b="-111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563076" y="3051625"/>
            <a:ext cx="3313723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13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Ф.М.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Достоевский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269237" y="2944915"/>
            <a:ext cx="2813702" cy="60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3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321714" y="2955737"/>
            <a:ext cx="2813702" cy="606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3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399" y="3848100"/>
            <a:ext cx="5434283" cy="4985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5"/>
          <p:cNvSpPr txBox="1"/>
          <p:nvPr/>
        </p:nvSpPr>
        <p:spPr>
          <a:xfrm>
            <a:off x="381000" y="3848100"/>
            <a:ext cx="5463059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обморок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заядлый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игрок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проигрывал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жены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избивавшись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пагубной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привычки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20081" y="3848100"/>
            <a:ext cx="6605319" cy="60714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6"/>
          <p:cNvSpPr txBox="1"/>
          <p:nvPr/>
        </p:nvSpPr>
        <p:spPr>
          <a:xfrm>
            <a:off x="5939224" y="3695700"/>
            <a:ext cx="6536289" cy="6027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вдохновлял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Гоголя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невольно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поучаствовал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написанных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штосс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расплатиться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астрономическую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- 120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906257" y="3924300"/>
            <a:ext cx="5301580" cy="5288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7"/>
          <p:cNvSpPr txBox="1"/>
          <p:nvPr/>
        </p:nvSpPr>
        <p:spPr>
          <a:xfrm>
            <a:off x="12877799" y="3848100"/>
            <a:ext cx="520641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вырос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сестер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пагубное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пристрастие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прадед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правилам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6288" lvl="1" indent="-273144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происходила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отложена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6139" y="330396"/>
            <a:ext cx="5972261" cy="150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en-US" sz="4361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6106"/>
              </a:lnSpc>
              <a:spcBef>
                <a:spcPct val="0"/>
              </a:spcBef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Капитанская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дочка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506200" y="291207"/>
            <a:ext cx="6055585" cy="1524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5"/>
              </a:lnSpc>
            </a:pPr>
            <a:r>
              <a:rPr lang="en-US" sz="4432" b="1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 </a:t>
            </a:r>
            <a:r>
              <a:rPr lang="en-US" sz="4432" b="1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en-US" sz="4432" b="1" dirty="0">
              <a:solidFill>
                <a:srgbClr val="186A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6205"/>
              </a:lnSpc>
              <a:spcBef>
                <a:spcPct val="0"/>
              </a:spcBef>
            </a:pPr>
            <a:r>
              <a:rPr lang="en-US" sz="4432" b="1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432" b="1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</a:t>
            </a:r>
            <a:r>
              <a:rPr lang="en-US" sz="4432" b="1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b="1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дама</a:t>
            </a:r>
            <a:r>
              <a:rPr lang="en-US" sz="4432" b="1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48400" y="283796"/>
            <a:ext cx="5972261" cy="15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endParaRPr lang="en-US" sz="4361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ctr">
              <a:lnSpc>
                <a:spcPts val="6106"/>
              </a:lnSpc>
              <a:spcBef>
                <a:spcPct val="0"/>
              </a:spcBef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171" y="3917302"/>
            <a:ext cx="16782939" cy="71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6106"/>
              </a:lnSpc>
              <a:spcBef>
                <a:spcPct val="0"/>
              </a:spcBef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проигрышу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отнеслись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3994" y="2514982"/>
            <a:ext cx="16503097" cy="71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6106"/>
              </a:lnSpc>
            </a:pP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540" y="7483038"/>
            <a:ext cx="16782939" cy="130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1092"/>
              </a:lnSpc>
              <a:spcBef>
                <a:spcPct val="0"/>
              </a:spcBef>
            </a:pP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влияет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923" u="none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7923" u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8348" y="4960378"/>
            <a:ext cx="17528652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>
              <a:lnSpc>
                <a:spcPts val="6205"/>
              </a:lnSpc>
              <a:spcBef>
                <a:spcPct val="0"/>
              </a:spcBef>
            </a:pP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думаете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Германн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32" dirty="0" err="1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выигрыша</a:t>
            </a:r>
            <a:r>
              <a:rPr lang="en-US" sz="4432" dirty="0">
                <a:solidFill>
                  <a:srgbClr val="186A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563" y="22879"/>
            <a:ext cx="5972261" cy="134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361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 </a:t>
            </a:r>
            <a:r>
              <a:rPr lang="en-US" sz="4361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en-US" sz="4361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361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361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Капитанская</a:t>
            </a:r>
            <a:r>
              <a:rPr lang="en-US" sz="4361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дочка</a:t>
            </a:r>
            <a:r>
              <a:rPr lang="en-US" sz="4361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4361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547356" y="13354"/>
            <a:ext cx="6055585" cy="155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5"/>
              </a:lnSpc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en-US" sz="4361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ctr">
              <a:lnSpc>
                <a:spcPts val="6205"/>
              </a:lnSpc>
              <a:spcBef>
                <a:spcPct val="0"/>
              </a:spcBef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дама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88382" y="22879"/>
            <a:ext cx="5972261" cy="152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endParaRPr lang="en-US" sz="4361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ctr">
              <a:lnSpc>
                <a:spcPts val="6106"/>
              </a:lnSpc>
              <a:spcBef>
                <a:spcPct val="0"/>
              </a:spcBef>
            </a:pP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361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en-US" sz="4361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15800" y="1857642"/>
            <a:ext cx="5791200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20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20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алчность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20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ужасные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20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очерствение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205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помрачения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рассудка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6205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309527" y="1867167"/>
            <a:ext cx="5793297" cy="547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u="none" dirty="0">
                <a:solidFill>
                  <a:srgbClr val="000000"/>
                </a:solidFill>
                <a:latin typeface="Magnolia Script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ts val="6106"/>
              </a:lnSpc>
              <a:spcBef>
                <a:spcPct val="0"/>
              </a:spcBef>
            </a:pP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близкому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человеку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36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вины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раскаяние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стыд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6106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6512541" y="1736197"/>
            <a:ext cx="5450859" cy="547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раскаяние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стыд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неуверенность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вины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отчаяние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lvl="0" indent="-571500">
              <a:lnSpc>
                <a:spcPts val="6106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близкого</a:t>
            </a:r>
            <a:r>
              <a:rPr lang="en-US" sz="43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endParaRPr lang="en-US" sz="436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00199" y="7848276"/>
            <a:ext cx="1600274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Азартная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губит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разрушает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 smtClean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400" dirty="0" err="1" smtClean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Пагубная</a:t>
            </a:r>
            <a:r>
              <a:rPr lang="en-US" sz="4400" dirty="0" smtClean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привычка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отравляет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главных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близких</a:t>
            </a:r>
            <a:r>
              <a:rPr lang="en-US" sz="4400" dirty="0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1" y="84143"/>
            <a:ext cx="16611600" cy="9417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проиграть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попадаться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удочку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финансовых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мошенников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азартных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эпидемией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лудоманию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психическим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расстройством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Bef>
                <a:spcPct val="0"/>
              </a:spcBef>
            </a:pP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1649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карточную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тяжким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приравнивалась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грабежу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резне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наказанием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могло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урезание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ушей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уличенному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грозила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смертная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казнь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71600" y="647700"/>
            <a:ext cx="2634021" cy="71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06"/>
              </a:lnSpc>
              <a:spcBef>
                <a:spcPct val="0"/>
              </a:spcBef>
            </a:pPr>
            <a:r>
              <a:rPr lang="en-US" sz="4361" u="none" dirty="0">
                <a:solidFill>
                  <a:srgbClr val="FF2740"/>
                </a:solidFill>
                <a:latin typeface="Magnolia Script"/>
              </a:rPr>
              <a:t> </a:t>
            </a:r>
            <a:r>
              <a:rPr lang="en-US" sz="4361" b="1" u="none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endParaRPr lang="en-US" sz="4361" b="1" u="none" dirty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859000" y="1638300"/>
            <a:ext cx="1891314" cy="71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  <a:spcBef>
                <a:spcPct val="0"/>
              </a:spcBef>
            </a:pPr>
            <a:r>
              <a:rPr lang="en-US" sz="4361" u="none" dirty="0">
                <a:solidFill>
                  <a:srgbClr val="FF2740"/>
                </a:solidFill>
                <a:latin typeface="Magnolia Script"/>
              </a:rPr>
              <a:t> </a:t>
            </a:r>
            <a:r>
              <a:rPr lang="en-US" sz="4361" b="1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Ложь</a:t>
            </a:r>
            <a:endParaRPr lang="en-US" sz="4361" b="1" dirty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229600" y="3314700"/>
            <a:ext cx="1891314" cy="71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  <a:spcBef>
                <a:spcPct val="0"/>
              </a:spcBef>
            </a:pPr>
            <a:r>
              <a:rPr lang="en-US" sz="4361" u="none" dirty="0">
                <a:solidFill>
                  <a:srgbClr val="FF2740"/>
                </a:solidFill>
                <a:latin typeface="Magnolia Script"/>
              </a:rPr>
              <a:t> </a:t>
            </a:r>
            <a:r>
              <a:rPr lang="en-US" sz="4361" b="1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Ложь</a:t>
            </a:r>
            <a:endParaRPr lang="en-US" sz="4361" b="1" dirty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581400" y="5600700"/>
            <a:ext cx="2634021" cy="71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  <a:spcBef>
                <a:spcPct val="0"/>
              </a:spcBef>
            </a:pPr>
            <a:r>
              <a:rPr lang="en-US" sz="4361" u="none" dirty="0">
                <a:solidFill>
                  <a:srgbClr val="FF2740"/>
                </a:solidFill>
                <a:latin typeface="Magnolia Script"/>
              </a:rPr>
              <a:t> </a:t>
            </a:r>
            <a:r>
              <a:rPr lang="en-US" sz="4361" b="1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endParaRPr lang="en-US" sz="4361" b="1" dirty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58200" y="8496300"/>
            <a:ext cx="2634021" cy="71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6"/>
              </a:lnSpc>
              <a:spcBef>
                <a:spcPct val="0"/>
              </a:spcBef>
            </a:pPr>
            <a:r>
              <a:rPr lang="en-US" sz="4361" u="none" dirty="0">
                <a:solidFill>
                  <a:srgbClr val="FF2740"/>
                </a:solidFill>
                <a:latin typeface="Magnolia Script"/>
              </a:rPr>
              <a:t> </a:t>
            </a:r>
            <a:r>
              <a:rPr lang="en-US" sz="4361" b="1" dirty="0" err="1">
                <a:solidFill>
                  <a:srgbClr val="FF27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  <a:endParaRPr lang="en-US" sz="4361" b="1" dirty="0">
              <a:solidFill>
                <a:srgbClr val="FF27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553200" y="266701"/>
            <a:ext cx="4907280" cy="701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2362200" y="7429500"/>
            <a:ext cx="153924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ничему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наказывает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незнание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4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В.О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Ключевский</a:t>
            </a:r>
            <a:endParaRPr lang="en-US" sz="5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81000" y="647700"/>
            <a:ext cx="6495187" cy="8147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7162800" y="962024"/>
            <a:ext cx="1075715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Клеопатра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(69—30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э.) —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последняя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царица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эллинистического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Египта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драматической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римскому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полководцу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Марку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Антонию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ct val="0"/>
              </a:spcBef>
            </a:pP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Антоний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древнеримский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военачальник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триумвирата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43—33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э.,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трижды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э., 34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э. и 31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э.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7315200" y="647700"/>
            <a:ext cx="7004419" cy="8965657"/>
            <a:chOff x="9422730" y="872839"/>
            <a:chExt cx="7004419" cy="8965657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22730" y="872839"/>
              <a:ext cx="7004419" cy="8965657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9668398" y="4313116"/>
              <a:ext cx="6332534" cy="884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52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Долго</a:t>
              </a:r>
              <a:r>
                <a:rPr lang="en-US" sz="4400" b="1" dirty="0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</a:t>
              </a:r>
              <a:r>
                <a:rPr lang="en-US" sz="4400" b="1" dirty="0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честно</a:t>
              </a:r>
              <a:r>
                <a:rPr lang="en-US" sz="4400" b="1" dirty="0">
                  <a:solidFill>
                    <a:srgbClr val="00803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 rot="1272396">
              <a:off x="10780661" y="6098846"/>
              <a:ext cx="4288558" cy="113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40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Быстро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>
                <a:lnSpc>
                  <a:spcPts val="4640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нечестно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20382491">
              <a:off x="11499591" y="2124785"/>
              <a:ext cx="3708467" cy="14715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12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Быстро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честно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рискованно</a:t>
              </a:r>
              <a:r>
                <a:rPr lang="en-US" sz="3600" b="1" dirty="0">
                  <a:solidFill>
                    <a:srgbClr val="4F1F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>
                <a:lnSpc>
                  <a:spcPts val="4012"/>
                </a:lnSpc>
                <a:spcBef>
                  <a:spcPct val="0"/>
                </a:spcBef>
              </a:pPr>
              <a:endParaRPr dirty="0"/>
            </a:p>
          </p:txBody>
        </p:sp>
      </p:grpSp>
      <p:pic>
        <p:nvPicPr>
          <p:cNvPr id="1026" name="Picture 2" descr="C:\Users\it-manager89.com\Downloads\Междисциплинарное занятие из курса истории, математики и литературы, копия, копия.png"/>
          <p:cNvPicPr>
            <a:picLocks noChangeAspect="1" noChangeArrowheads="1"/>
          </p:cNvPicPr>
          <p:nvPr/>
        </p:nvPicPr>
        <p:blipFill>
          <a:blip r:embed="rId4" cstate="print"/>
          <a:srcRect l="17336" r="64662" b="-1947"/>
          <a:stretch>
            <a:fillRect/>
          </a:stretch>
        </p:blipFill>
        <p:spPr bwMode="auto">
          <a:xfrm>
            <a:off x="3398786" y="1299814"/>
            <a:ext cx="2332518" cy="742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6870" y="374680"/>
            <a:ext cx="2716357" cy="1527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107181" y="374680"/>
            <a:ext cx="2947029" cy="16577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2032384"/>
            <a:ext cx="4081823" cy="22960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878770" y="3257314"/>
            <a:ext cx="3071195" cy="17275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424304" y="555789"/>
            <a:ext cx="3313677" cy="18639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877329" y="2623482"/>
            <a:ext cx="4198006" cy="2361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20597" y="4966069"/>
            <a:ext cx="3720680" cy="20928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414367" y="5201545"/>
            <a:ext cx="3759092" cy="21144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905000" y="7505700"/>
            <a:ext cx="3353460" cy="1886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1827840" y="309223"/>
            <a:ext cx="3539535" cy="19909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4135046" y="2174991"/>
            <a:ext cx="3272403" cy="18407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9556801" y="2146725"/>
            <a:ext cx="3626095" cy="2039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9694364" y="4311854"/>
            <a:ext cx="3800361" cy="21377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13494725" y="4267802"/>
            <a:ext cx="3539535" cy="19909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14577590" y="6709924"/>
            <a:ext cx="3221385" cy="18120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7680704" y="309223"/>
            <a:ext cx="3266671" cy="18375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11195925" y="6709924"/>
            <a:ext cx="3827389" cy="21529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680704" y="6449556"/>
            <a:ext cx="4147136" cy="2332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310957" y="2829415"/>
            <a:ext cx="12621325" cy="7099406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 cstate="print"/>
              <a:stretch>
                <a:fillRect t="-10339" b="-1033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 rot="-387945">
            <a:off x="1034140" y="115086"/>
            <a:ext cx="15127098" cy="2151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7709"/>
              </a:lnSpc>
              <a:spcBef>
                <a:spcPct val="0"/>
              </a:spcBef>
            </a:pPr>
            <a:r>
              <a:rPr lang="en-US" sz="12649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en-US" sz="12649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успешен</a:t>
            </a:r>
            <a:r>
              <a:rPr lang="en-US" sz="12649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2329737"/>
            <a:ext cx="15087600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856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</a:t>
            </a: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marL="0" lvl="0" indent="0" algn="just">
              <a:lnSpc>
                <a:spcPts val="8569"/>
              </a:lnSpc>
              <a:spcBef>
                <a:spcPct val="0"/>
              </a:spcBef>
            </a:pP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8569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8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8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  <a:r>
              <a:rPr lang="en-US" sz="88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</a:p>
          <a:p>
            <a:pPr marL="0" lvl="0" indent="0" algn="just">
              <a:lnSpc>
                <a:spcPts val="8569"/>
              </a:lnSpc>
              <a:spcBef>
                <a:spcPct val="0"/>
              </a:spcBef>
            </a:pP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ts val="8569"/>
              </a:lnSpc>
              <a:spcBef>
                <a:spcPct val="0"/>
              </a:spcBef>
            </a:pP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8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800" b="1" u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u="non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  <a:r>
              <a:rPr lang="en-US" sz="8800" b="1" u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u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endParaRPr lang="en-US" sz="8800" b="1" u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495300"/>
            <a:ext cx="44196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857500"/>
            <a:ext cx="16002000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56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1.Долго,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ts val="8569"/>
              </a:lnSpc>
              <a:spcBef>
                <a:spcPct val="0"/>
              </a:spcBef>
            </a:pPr>
            <a:endParaRPr sz="8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856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2.Быстро</a:t>
            </a:r>
            <a:r>
              <a:rPr lang="ru-RU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рискованно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ts val="8569"/>
              </a:lnSpc>
              <a:spcBef>
                <a:spcPct val="0"/>
              </a:spcBef>
            </a:pPr>
            <a:endParaRPr sz="8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8569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3.Быстро,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нечестно</a:t>
            </a:r>
            <a:r>
              <a:rPr lang="en-US" sz="8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495300"/>
            <a:ext cx="54864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85373" y="2477069"/>
            <a:ext cx="5504638" cy="5685190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 cstate="print"/>
              <a:stretch>
                <a:fillRect l="-27422" r="-2742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398583" y="2484197"/>
            <a:ext cx="5490833" cy="5670933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 cstate="print"/>
              <a:stretch>
                <a:fillRect l="-27567" r="-2756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210613" y="2477069"/>
            <a:ext cx="5490833" cy="5670933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 cstate="print"/>
              <a:stretch>
                <a:fillRect l="-18906" r="-1890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99767" y="1811925"/>
            <a:ext cx="17923764" cy="7060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64"/>
              </a:lnSpc>
            </a:pP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Азартные </a:t>
            </a:r>
            <a:r>
              <a:rPr lang="en-US" sz="9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ts val="14064"/>
              </a:lnSpc>
            </a:pPr>
            <a:r>
              <a:rPr lang="en-US" sz="9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быстрые</a:t>
            </a:r>
            <a:r>
              <a:rPr lang="en-US" sz="9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  <a:endParaRPr lang="en-US" sz="9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4064"/>
              </a:lnSpc>
            </a:pP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путь</a:t>
            </a:r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9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гибели</a:t>
            </a:r>
            <a:r>
              <a:rPr lang="en-US" sz="9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</a:t>
            </a:r>
            <a:r>
              <a:rPr lang="en-US" sz="9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ts val="14064"/>
              </a:lnSpc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1900" y="881776"/>
            <a:ext cx="17602030" cy="1004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6000" b="1" spc="-208" dirty="0" err="1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en-US" sz="6000" b="1" spc="-208" dirty="0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800" spc="-61" dirty="0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азартных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влиянии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благосостояние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000" b="1" spc="-208" dirty="0" err="1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6000" b="1" spc="-208" dirty="0">
                <a:solidFill>
                  <a:srgbClr val="FF0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знаниями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обманутыми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800" spc="-6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spc="-6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</a:t>
            </a:r>
            <a:r>
              <a:rPr lang="en-US" sz="4800" spc="-6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факты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людях-игроманах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карточной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игрой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произведениях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4800" spc="-6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spc="-6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выяснить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вероятности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выигрыша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800" spc="-6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лотерею</a:t>
            </a:r>
            <a:r>
              <a:rPr lang="en-US" sz="4800" spc="-6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4995"/>
              </a:lnSpc>
            </a:pPr>
            <a:r>
              <a:rPr lang="en-US" sz="4094" spc="-61" dirty="0">
                <a:solidFill>
                  <a:srgbClr val="FF002A"/>
                </a:solidFill>
                <a:latin typeface="Arimo"/>
              </a:rPr>
              <a:t> </a:t>
            </a:r>
          </a:p>
          <a:p>
            <a:pPr algn="just">
              <a:lnSpc>
                <a:spcPts val="4995"/>
              </a:lnSpc>
            </a:pPr>
            <a:r>
              <a:rPr lang="en-US" sz="4094" spc="-61" dirty="0">
                <a:solidFill>
                  <a:srgbClr val="FF002A"/>
                </a:solidFill>
                <a:latin typeface="Arimo"/>
              </a:rPr>
              <a:t> </a:t>
            </a:r>
          </a:p>
          <a:p>
            <a:pPr algn="just">
              <a:lnSpc>
                <a:spcPts val="4995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74287" y="1734362"/>
            <a:ext cx="7168737" cy="7403871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 cstate="print"/>
              <a:stretch>
                <a:fillRect l="-46475" r="-445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001000" y="3858294"/>
            <a:ext cx="9906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</a:t>
            </a:r>
            <a:r>
              <a: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6600" spc="-2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sz="6600" spc="-2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6600" spc="-2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сторонники</a:t>
            </a:r>
            <a:r>
              <a:rPr lang="en-US" sz="6600" spc="-2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spc="-22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разбоя</a:t>
            </a:r>
            <a:r>
              <a:rPr lang="en-US" sz="6600" spc="-22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54962" y="510611"/>
            <a:ext cx="8789038" cy="9077318"/>
            <a:chOff x="0" y="0"/>
            <a:chExt cx="6350000" cy="6558280"/>
          </a:xfrm>
        </p:grpSpPr>
        <p:sp>
          <p:nvSpPr>
            <p:cNvPr id="3" name="Freeform 3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 cstate="print"/>
              <a:stretch>
                <a:fillRect l="-10468" r="-4457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7196" t="25064" r="18840" b="39555"/>
          <a:stretch>
            <a:fillRect/>
          </a:stretch>
        </p:blipFill>
        <p:spPr>
          <a:xfrm>
            <a:off x="9144000" y="3509282"/>
            <a:ext cx="8596351" cy="3079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789</Words>
  <Application>Microsoft Office PowerPoint</Application>
  <PresentationFormat>Произвольный</PresentationFormat>
  <Paragraphs>126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Romochka</vt:lpstr>
      <vt:lpstr>Magnolia Script</vt:lpstr>
      <vt:lpstr>Calibri</vt:lpstr>
      <vt:lpstr>Times New Roman</vt:lpstr>
      <vt:lpstr>Arimo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Междисциплинарное занятие из курса истории, математики и литературы, копия, копия</dc:title>
  <dc:creator>it-manager89.com</dc:creator>
  <cp:lastModifiedBy>Учетная запись Майкрософт</cp:lastModifiedBy>
  <cp:revision>14</cp:revision>
  <dcterms:created xsi:type="dcterms:W3CDTF">2006-08-16T00:00:00Z</dcterms:created>
  <dcterms:modified xsi:type="dcterms:W3CDTF">2023-10-17T12:13:46Z</dcterms:modified>
  <dc:identifier>DAE-ulnM__g</dc:identifier>
</cp:coreProperties>
</file>