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4" r:id="rId24"/>
    <p:sldId id="285" r:id="rId25"/>
    <p:sldId id="256" r:id="rId26"/>
    <p:sldId id="291" r:id="rId27"/>
    <p:sldId id="261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5" autoAdjust="0"/>
    <p:restoredTop sz="98611" autoAdjust="0"/>
  </p:normalViewPr>
  <p:slideViewPr>
    <p:cSldViewPr snapToGrid="0">
      <p:cViewPr>
        <p:scale>
          <a:sx n="64" d="100"/>
          <a:sy n="64" d="100"/>
        </p:scale>
        <p:origin x="-156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0316-E618-490B-9CE3-4E207FF4C5B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FFD-1FAB-40A6-B394-081E670A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48" y="524656"/>
            <a:ext cx="10514351" cy="5652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ты – школьник,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завтра – рабочий,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иль доктор.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нужное дело найдется,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 детства всерьез за работу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берется!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4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Бурмистров Николай Васильевич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60" y="1401978"/>
            <a:ext cx="4347148" cy="5008277"/>
          </a:xfrm>
        </p:spPr>
      </p:pic>
    </p:spTree>
    <p:extLst>
      <p:ext uri="{BB962C8B-B14F-4D97-AF65-F5344CB8AC3E}">
        <p14:creationId xmlns:p14="http://schemas.microsoft.com/office/powerpoint/2010/main" val="283268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Гуляев Владимир Владимирович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4" y="1459590"/>
            <a:ext cx="4332158" cy="5068625"/>
          </a:xfrm>
        </p:spPr>
      </p:pic>
    </p:spTree>
    <p:extLst>
      <p:ext uri="{BB962C8B-B14F-4D97-AF65-F5344CB8AC3E}">
        <p14:creationId xmlns:p14="http://schemas.microsoft.com/office/powerpoint/2010/main" val="208944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Андрианов Федор Константинович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3" y="1417240"/>
            <a:ext cx="4137285" cy="4938884"/>
          </a:xfrm>
        </p:spPr>
      </p:pic>
    </p:spTree>
    <p:extLst>
      <p:ext uri="{BB962C8B-B14F-4D97-AF65-F5344CB8AC3E}">
        <p14:creationId xmlns:p14="http://schemas.microsoft.com/office/powerpoint/2010/main" val="111800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15" y="1049311"/>
            <a:ext cx="10919085" cy="512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ристу слава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                       труду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тв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бота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                               на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твой тоже …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чес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ному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…!                              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08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48" y="1214203"/>
            <a:ext cx="10664252" cy="496276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ристу - слава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поле,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тв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бота –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школе,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твой тоже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ду.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чес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ному труду!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4" y="3193038"/>
            <a:ext cx="2304256" cy="23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37" y="3520827"/>
            <a:ext cx="25336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48" y="1214203"/>
            <a:ext cx="10664252" cy="496276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ристу - слава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поле,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тв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бота –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школе,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твой тоже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ду.</a:t>
            </a:r>
          </a:p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Слава чес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ному труду!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4" y="3193038"/>
            <a:ext cx="2304256" cy="23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4813" y="929390"/>
            <a:ext cx="11068987" cy="5247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u="sng" dirty="0" smtClean="0"/>
              <a:t>Стол</a:t>
            </a:r>
            <a:r>
              <a:rPr lang="ru-RU" sz="3200" b="1" dirty="0" smtClean="0"/>
              <a:t>, за которым </a:t>
            </a:r>
            <a:r>
              <a:rPr lang="ru-RU" sz="3200" b="1" dirty="0" smtClean="0"/>
              <a:t>ты сидишь</a:t>
            </a:r>
            <a:r>
              <a:rPr lang="ru-RU" sz="3200" b="1" dirty="0" smtClean="0"/>
              <a:t>,</a:t>
            </a:r>
          </a:p>
          <a:p>
            <a:pPr marL="0" indent="0">
              <a:buNone/>
            </a:pPr>
            <a:r>
              <a:rPr lang="ru-RU" sz="3200" b="1" dirty="0" smtClean="0"/>
              <a:t>Тетрадь, ботинки, </a:t>
            </a:r>
            <a:r>
              <a:rPr lang="ru-RU" sz="3200" b="1" dirty="0" smtClean="0"/>
              <a:t>пару </a:t>
            </a:r>
            <a:r>
              <a:rPr lang="ru-RU" sz="3200" b="1" dirty="0" smtClean="0"/>
              <a:t>лыж</a:t>
            </a:r>
          </a:p>
          <a:p>
            <a:pPr marL="0" indent="0">
              <a:buNone/>
            </a:pPr>
            <a:r>
              <a:rPr lang="ru-RU" sz="3200" b="1" dirty="0" smtClean="0"/>
              <a:t>И каждый гвоздь,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каждый </a:t>
            </a:r>
            <a:r>
              <a:rPr lang="ru-RU" sz="3200" b="1" u="sng" dirty="0" smtClean="0"/>
              <a:t>дом,</a:t>
            </a:r>
          </a:p>
          <a:p>
            <a:pPr marL="0" indent="0">
              <a:buNone/>
            </a:pPr>
            <a:r>
              <a:rPr lang="ru-RU" sz="3200" b="1" dirty="0" smtClean="0"/>
              <a:t>Все это создано трудом.                            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</a:t>
            </a:r>
            <a:r>
              <a:rPr lang="ru-RU" sz="3200" b="1" u="sng" dirty="0" smtClean="0"/>
              <a:t>Кровать</a:t>
            </a:r>
            <a:r>
              <a:rPr lang="ru-RU" sz="3200" b="1" dirty="0"/>
              <a:t>, в которой ты уснешь,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</a:t>
            </a:r>
            <a:r>
              <a:rPr lang="ru-RU" sz="3200" b="1" u="sng" dirty="0" smtClean="0"/>
              <a:t>Тарелка</a:t>
            </a:r>
            <a:r>
              <a:rPr lang="ru-RU" sz="3200" b="1" u="sng" dirty="0"/>
              <a:t>, вилка, ложка, нож,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И </a:t>
            </a:r>
            <a:r>
              <a:rPr lang="ru-RU" sz="3200" b="1" dirty="0"/>
              <a:t>каждый ломтик хлеба –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А </a:t>
            </a:r>
            <a:r>
              <a:rPr lang="ru-RU" sz="3200" b="1" dirty="0"/>
              <a:t>не свалилось с неба.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288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4813" y="929390"/>
            <a:ext cx="11068987" cy="5247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u="sng" dirty="0" smtClean="0"/>
              <a:t>Стол</a:t>
            </a:r>
            <a:r>
              <a:rPr lang="ru-RU" sz="3200" b="1" dirty="0" smtClean="0"/>
              <a:t>, за которым </a:t>
            </a:r>
            <a:r>
              <a:rPr lang="ru-RU" sz="3200" b="1" dirty="0" smtClean="0"/>
              <a:t>ты сидишь</a:t>
            </a:r>
            <a:r>
              <a:rPr lang="ru-RU" sz="3200" b="1" dirty="0" smtClean="0"/>
              <a:t>,</a:t>
            </a:r>
          </a:p>
          <a:p>
            <a:pPr marL="0" indent="0">
              <a:buNone/>
            </a:pPr>
            <a:r>
              <a:rPr lang="ru-RU" sz="3200" b="1" dirty="0" smtClean="0"/>
              <a:t>Тетрадь, ботинки, </a:t>
            </a:r>
            <a:r>
              <a:rPr lang="ru-RU" sz="3200" b="1" dirty="0" smtClean="0"/>
              <a:t>пару </a:t>
            </a:r>
            <a:r>
              <a:rPr lang="ru-RU" sz="3200" b="1" dirty="0" smtClean="0"/>
              <a:t>лыж</a:t>
            </a:r>
          </a:p>
          <a:p>
            <a:pPr marL="0" indent="0">
              <a:buNone/>
            </a:pPr>
            <a:r>
              <a:rPr lang="ru-RU" sz="3200" b="1" dirty="0" smtClean="0"/>
              <a:t>И каждый гвоздь,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каждый </a:t>
            </a:r>
            <a:r>
              <a:rPr lang="ru-RU" sz="3200" b="1" u="sng" dirty="0" smtClean="0"/>
              <a:t>дом,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</a:t>
            </a:r>
            <a:r>
              <a:rPr lang="ru-RU" sz="3200" b="1" u="sng" dirty="0" smtClean="0"/>
              <a:t>Кровать</a:t>
            </a:r>
            <a:r>
              <a:rPr lang="ru-RU" sz="3200" b="1" dirty="0"/>
              <a:t>, в которой ты уснешь,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</a:t>
            </a:r>
            <a:r>
              <a:rPr lang="ru-RU" sz="3200" b="1" u="sng" dirty="0" smtClean="0"/>
              <a:t>Тарелка</a:t>
            </a:r>
            <a:r>
              <a:rPr lang="ru-RU" sz="3200" b="1" u="sng" dirty="0"/>
              <a:t>, вилка, ложка, нож,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И </a:t>
            </a:r>
            <a:r>
              <a:rPr lang="ru-RU" sz="3200" b="1" dirty="0"/>
              <a:t>каждый ломтик хлеба </a:t>
            </a:r>
            <a:r>
              <a:rPr lang="ru-RU" sz="3200" b="1" dirty="0" smtClean="0"/>
              <a:t>–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Все </a:t>
            </a:r>
            <a:r>
              <a:rPr lang="ru-RU" sz="3200" b="1" dirty="0"/>
              <a:t>это создано трудом.  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                                                          А </a:t>
            </a:r>
            <a:r>
              <a:rPr lang="ru-RU" sz="3200" b="1" dirty="0"/>
              <a:t>не свалилось с неба.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2961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5" y="854439"/>
            <a:ext cx="10904095" cy="5322524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кровать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вилка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11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16" y="629587"/>
            <a:ext cx="10769184" cy="5547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суффикс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имя существительное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приставка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окончание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21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049311"/>
            <a:ext cx="10994036" cy="512765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кровать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                     тарелка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вилка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ложка</a:t>
            </a:r>
          </a:p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он,мой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02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5" y="839449"/>
            <a:ext cx="10904095" cy="5337514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кровать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тарелка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вилка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ложка</a:t>
            </a:r>
          </a:p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он,мой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5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54" y="734518"/>
            <a:ext cx="10979046" cy="544244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кровать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                     тарелка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 вилка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ложка</a:t>
            </a:r>
          </a:p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он,мой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она, моя         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оно,моё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01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754" y="734518"/>
            <a:ext cx="10979046" cy="544244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               небо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                     тарелка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</a:p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он,мой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моя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оно,моё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2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365125"/>
            <a:ext cx="1108397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                       Ж.Р                    СР.Р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2" y="1648918"/>
            <a:ext cx="11128948" cy="452804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               небо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                     тарелка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</a:p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он,мой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моя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оно,моё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73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8151" y="1460691"/>
            <a:ext cx="6370819" cy="22718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Род имён существительных</a:t>
            </a:r>
            <a:endParaRPr lang="en-US" sz="6600" b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2470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7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60" y="104931"/>
            <a:ext cx="8861982" cy="6646487"/>
          </a:xfrm>
        </p:spPr>
      </p:pic>
    </p:spTree>
    <p:extLst>
      <p:ext uri="{BB962C8B-B14F-4D97-AF65-F5344CB8AC3E}">
        <p14:creationId xmlns:p14="http://schemas.microsoft.com/office/powerpoint/2010/main" val="9308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779489"/>
            <a:ext cx="11009026" cy="53974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</a:t>
            </a:r>
            <a:r>
              <a:rPr lang="ru-RU" sz="3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мужского </a:t>
            </a:r>
            <a:r>
              <a:rPr lang="ru-RU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рода, женского рода, среднего рода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 имена существительные, к которым можно поставить слова он, мой, – мужского рода.</a:t>
            </a:r>
          </a:p>
          <a:p>
            <a:pPr marL="0" indent="0">
              <a:buNone/>
            </a:pP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Неодушевленные имена существительные, к которым можно поставить слова она, моя, – женского рода.</a:t>
            </a:r>
          </a:p>
          <a:p>
            <a:pPr marL="0" indent="0">
              <a:buNone/>
            </a:pP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оно, моё, – среднего 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7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21" y="524656"/>
            <a:ext cx="11233879" cy="5652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мужского рода, женского рода, среднего рода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 имена существительные, к которым можно поставить слова он, мой, – мужского рода.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Неодушевленные имена существительные, к которым можно поставить слова она, моя, – женского рода.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оно, моё, – среднего рода.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629587"/>
            <a:ext cx="10994036" cy="5547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 бывают мужского рода, женского рода, среднего рода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он, мой, – мужского рода.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Неодушевленные имена существительные, к которым можно поставить слова она, моя, – женского рода.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оно, моё, – среднего рода.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4538" y="1825624"/>
            <a:ext cx="10649261" cy="2529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 существительное 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47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2" y="704538"/>
            <a:ext cx="11158928" cy="5472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 бывают мужского рода, женского рода, среднего рода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он, мой, – мужского рода.</a:t>
            </a:r>
          </a:p>
          <a:p>
            <a:pPr marL="0" indent="0">
              <a:buNone/>
            </a:pP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она, моя, – женского рода.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существительные, к которым можно поставить слова оно, моё, – среднего 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7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жизнь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человеку          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дела        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8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88" y="506088"/>
            <a:ext cx="9095760" cy="56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6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85" y="764498"/>
            <a:ext cx="10874115" cy="5412465"/>
          </a:xfrm>
        </p:spPr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рская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..вод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..воз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8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557" y="764498"/>
            <a:ext cx="10679243" cy="5412465"/>
          </a:xfrm>
        </p:spPr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рская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10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784" y="824459"/>
            <a:ext cx="11024016" cy="5352504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мастерская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художник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палата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доктор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электровоз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803" y="869430"/>
            <a:ext cx="11053997" cy="5307533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рская - художник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лата - доктор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 - р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бочий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 - м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шинист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Сидельников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ванович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7" y="1472017"/>
            <a:ext cx="4077324" cy="4841822"/>
          </a:xfrm>
        </p:spPr>
      </p:pic>
    </p:spTree>
    <p:extLst>
      <p:ext uri="{BB962C8B-B14F-4D97-AF65-F5344CB8AC3E}">
        <p14:creationId xmlns:p14="http://schemas.microsoft.com/office/powerpoint/2010/main" val="124674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Тезин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Алексеевич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39" y="1490898"/>
            <a:ext cx="4197246" cy="5080417"/>
          </a:xfrm>
        </p:spPr>
      </p:pic>
    </p:spTree>
    <p:extLst>
      <p:ext uri="{BB962C8B-B14F-4D97-AF65-F5344CB8AC3E}">
        <p14:creationId xmlns:p14="http://schemas.microsoft.com/office/powerpoint/2010/main" val="124347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615</Words>
  <Application>Microsoft Office PowerPoint</Application>
  <PresentationFormat>Произвольный</PresentationFormat>
  <Paragraphs>126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Сидельников Игорь Иванович </vt:lpstr>
      <vt:lpstr>Тезин Юрий Алексеевич</vt:lpstr>
      <vt:lpstr>Бурмистров Николай Васильевич</vt:lpstr>
      <vt:lpstr>Гуляев Владимир Владимирович</vt:lpstr>
      <vt:lpstr>Андрианов Федор Константинович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М.Р                       Ж.Р                    СР.Р</vt:lpstr>
      <vt:lpstr>Род имён существительных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Илья</cp:lastModifiedBy>
  <cp:revision>11</cp:revision>
  <dcterms:created xsi:type="dcterms:W3CDTF">2020-05-18T13:21:39Z</dcterms:created>
  <dcterms:modified xsi:type="dcterms:W3CDTF">2022-02-23T12:42:03Z</dcterms:modified>
</cp:coreProperties>
</file>