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68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15.03.2019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15.03.2019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15.03.2019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15.03.2019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15.03.2019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15.03.2019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15.03.2019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15.03.2019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15.03.2019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15.03.2019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15.03.2019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15.03.2019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randomBar dir="vert"/>
  </p:transition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13" Type="http://schemas.openxmlformats.org/officeDocument/2006/relationships/image" Target="../media/image21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12" Type="http://schemas.openxmlformats.org/officeDocument/2006/relationships/image" Target="../media/image20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jpeg"/><Relationship Id="rId11" Type="http://schemas.openxmlformats.org/officeDocument/2006/relationships/image" Target="../media/image19.jpeg"/><Relationship Id="rId5" Type="http://schemas.openxmlformats.org/officeDocument/2006/relationships/image" Target="../media/image13.jpeg"/><Relationship Id="rId10" Type="http://schemas.openxmlformats.org/officeDocument/2006/relationships/image" Target="../media/image18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Relationship Id="rId1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avatars.mds.yandex.net/get-marketpic/203934/market_eFfHjZLiRahegNFuWN7kqw/ori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823"/>
          <a:stretch/>
        </p:blipFill>
        <p:spPr bwMode="auto">
          <a:xfrm>
            <a:off x="18336" y="1665352"/>
            <a:ext cx="2073837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536" y="-675456"/>
            <a:ext cx="8748464" cy="1512168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tx2"/>
                </a:solidFill>
              </a:rPr>
              <a:t>Что общего на этих изделиях?</a:t>
            </a:r>
            <a:endParaRPr lang="ru-RU" sz="3600" dirty="0">
              <a:solidFill>
                <a:schemeClr val="tx2"/>
              </a:solidFill>
            </a:endParaRPr>
          </a:p>
        </p:txBody>
      </p:sp>
      <p:pic>
        <p:nvPicPr>
          <p:cNvPr id="1028" name="Picture 4" descr="https://i.pinimg.com/736x/86/e2/6f/86e26f3112a518e14f1b07cc134b515f--in-my-life-the-unique.jpg?b=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1669" y="1412776"/>
            <a:ext cx="1729227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i.pinimg.com/736x/d9/5e/5d/d95e5dad491a3d990edbd3c741aad879--plates-sister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2952" y="1124744"/>
            <a:ext cx="1746455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i.otto.ru/i/otto/18952882?$formatz$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6097" y="821920"/>
            <a:ext cx="1763999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s://versal.ua/images/uploads/image1517327247q6w2hX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331536"/>
            <a:ext cx="1683360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sc02.alicdn.com/kf/HTB1QcT_zhGYBuNjy0Fnq6x5lpXa7/Adjustable-Waterproof-Work-Apron-with-16-Tool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54" t="1437" r="19337"/>
          <a:stretch/>
        </p:blipFill>
        <p:spPr bwMode="auto">
          <a:xfrm>
            <a:off x="2366928" y="4185352"/>
            <a:ext cx="1630680" cy="2483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s://img.ltwebstatic.com/origin/images2_pi/2018/08/31/15357027763955264438_im_405x552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5894" y="3932776"/>
            <a:ext cx="1893513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https://cdn-images.farfetch-contents.com/12/64/35/17/12643517_12226563_800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6097" y="3376632"/>
            <a:ext cx="1889406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289573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fs00.infourok.ru/images/doc/168/193457/img1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0" t="20700" r="7668" b="4189"/>
          <a:stretch/>
        </p:blipFill>
        <p:spPr bwMode="auto">
          <a:xfrm>
            <a:off x="179512" y="1556792"/>
            <a:ext cx="7757160" cy="5151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7242048" cy="1346408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tx2"/>
                </a:solidFill>
              </a:rPr>
              <a:t>Формы   накладных  карманов</a:t>
            </a:r>
            <a:endParaRPr lang="ru-RU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042600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1340768"/>
            <a:ext cx="7704856" cy="2843145"/>
          </a:xfrm>
        </p:spPr>
        <p:txBody>
          <a:bodyPr>
            <a:normAutofit fontScale="90000"/>
          </a:bodyPr>
          <a:lstStyle/>
          <a:p>
            <a:pPr algn="l">
              <a:lnSpc>
                <a:spcPct val="150000"/>
              </a:lnSpc>
            </a:pPr>
            <a:r>
              <a:rPr lang="ru-RU" b="0" dirty="0">
                <a:solidFill>
                  <a:schemeClr val="tx2"/>
                </a:solidFill>
              </a:rPr>
              <a:t>-</a:t>
            </a:r>
            <a:r>
              <a:rPr lang="ru-RU" b="0" cap="none" dirty="0">
                <a:solidFill>
                  <a:schemeClr val="tx2"/>
                </a:solidFill>
              </a:rPr>
              <a:t>познакомиться с понятием «карман», видами и формами карманов;</a:t>
            </a:r>
            <a:br>
              <a:rPr lang="ru-RU" b="0" cap="none" dirty="0">
                <a:solidFill>
                  <a:schemeClr val="tx2"/>
                </a:solidFill>
              </a:rPr>
            </a:br>
            <a:r>
              <a:rPr lang="ru-RU" b="0" cap="none" dirty="0">
                <a:solidFill>
                  <a:schemeClr val="tx2"/>
                </a:solidFill>
              </a:rPr>
              <a:t>-научиться давать характеристику детали кроя накладного кармана. </a:t>
            </a:r>
            <a:r>
              <a:rPr lang="ru-RU" b="0" cap="none" dirty="0"/>
              <a:t/>
            </a:r>
            <a:br>
              <a:rPr lang="ru-RU" b="0" cap="none" dirty="0"/>
            </a:b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1066800" y="404665"/>
            <a:ext cx="6255488" cy="936104"/>
          </a:xfrm>
        </p:spPr>
        <p:txBody>
          <a:bodyPr>
            <a:normAutofit/>
          </a:bodyPr>
          <a:lstStyle/>
          <a:p>
            <a:pPr algn="l"/>
            <a:r>
              <a:rPr lang="ru-RU" sz="3200" b="1" dirty="0" smtClean="0">
                <a:solidFill>
                  <a:schemeClr val="tx2"/>
                </a:solidFill>
              </a:rPr>
              <a:t>Цель  урока:</a:t>
            </a:r>
            <a:endParaRPr lang="ru-RU" sz="32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399397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arhivurokov.ru/multiurok/html/2017/04/05/s_58e538358a93b/img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20688"/>
            <a:ext cx="7392000" cy="55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913956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ds04.infourok.ru/uploads/ex/0473/00197fe2-164f1457/img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48680"/>
            <a:ext cx="7511819" cy="5633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209169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5350143"/>
              </p:ext>
            </p:extLst>
          </p:nvPr>
        </p:nvGraphicFramePr>
        <p:xfrm>
          <a:off x="179512" y="476672"/>
          <a:ext cx="7776863" cy="612068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960439"/>
                <a:gridCol w="3816424"/>
              </a:tblGrid>
              <a:tr h="12818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СТРОЧКА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это ряд повторяющихся однородных стежков.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9507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КРОМКА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это  обработанный на ткацком станке край ткани.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9440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ЛИЦЕВУЮ СТОРОНУ МОЖНО ОПРЕДЕЛИТЬ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по печатному рисунку (с лицевой стороны он более яркий и чёткий).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9440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НИТЬ ОСНОВЫ МОЖНО ОПРЕДЕЛИТЬ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по растяжению (нить основы растягивается меньше, чем нить утка).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9256580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9079613"/>
              </p:ext>
            </p:extLst>
          </p:nvPr>
        </p:nvGraphicFramePr>
        <p:xfrm>
          <a:off x="179512" y="404664"/>
          <a:ext cx="7776016" cy="6192688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960016"/>
                <a:gridCol w="3816000"/>
              </a:tblGrid>
              <a:tr h="15481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ДЛИНА СТЕЖКА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это расстояние между двумя проколами иглы на ткани.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5481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СТЕЖОК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это   переплетение  нитей  между  двумя  проколами  иглы  на  ткани.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5481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ЛИЦЕВУЮ СТОРОНУ МОЖНО ОПРЕДЕЛИТЬ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по кромке (с лицевой стороны она более чистая, аккуратная). 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5481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НИТЬ ОСНОВЫ МОЖНО ОПРЕДЕЛИТЬ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по кромке (нить основы проходит вдоль кромки).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2849339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987824" y="533400"/>
            <a:ext cx="5904656" cy="4767808"/>
          </a:xfrm>
        </p:spPr>
        <p:txBody>
          <a:bodyPr/>
          <a:lstStyle/>
          <a:p>
            <a:r>
              <a:rPr lang="ru-RU" sz="4800" dirty="0" smtClean="0"/>
              <a:t>Тема Урока: </a:t>
            </a:r>
            <a:r>
              <a:rPr lang="ru-RU" sz="6000" dirty="0" smtClean="0"/>
              <a:t>«</a:t>
            </a:r>
            <a:r>
              <a:rPr lang="ru-RU" sz="6000" dirty="0" err="1" smtClean="0"/>
              <a:t>НАКладной</a:t>
            </a:r>
            <a:r>
              <a:rPr lang="ru-RU" sz="6000" dirty="0" smtClean="0"/>
              <a:t> карман. Общие сведения»</a:t>
            </a:r>
            <a:endParaRPr lang="ru-RU" sz="6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54442" y="5661248"/>
            <a:ext cx="5394022" cy="792088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5984074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251520" y="980728"/>
            <a:ext cx="7704856" cy="5616623"/>
          </a:xfrm>
        </p:spPr>
        <p:txBody>
          <a:bodyPr>
            <a:normAutofit fontScale="90000"/>
          </a:bodyPr>
          <a:lstStyle/>
          <a:p>
            <a:pPr algn="l">
              <a:lnSpc>
                <a:spcPct val="150000"/>
              </a:lnSpc>
            </a:pPr>
            <a:r>
              <a:rPr lang="ru-RU" b="0" dirty="0" smtClean="0">
                <a:solidFill>
                  <a:schemeClr val="tx2"/>
                </a:solidFill>
                <a:latin typeface="+mn-lt"/>
              </a:rPr>
              <a:t>-</a:t>
            </a:r>
            <a:r>
              <a:rPr lang="ru-RU" b="0" cap="none" dirty="0" smtClean="0">
                <a:solidFill>
                  <a:schemeClr val="tx2"/>
                </a:solidFill>
                <a:latin typeface="+mn-lt"/>
              </a:rPr>
              <a:t>познакомиться с понятием «карман», видами и формами карманов;</a:t>
            </a:r>
            <a:br>
              <a:rPr lang="ru-RU" b="0" cap="none" dirty="0" smtClean="0">
                <a:solidFill>
                  <a:schemeClr val="tx2"/>
                </a:solidFill>
                <a:latin typeface="+mn-lt"/>
              </a:rPr>
            </a:br>
            <a:r>
              <a:rPr lang="ru-RU" b="0" cap="none" dirty="0" smtClean="0">
                <a:solidFill>
                  <a:schemeClr val="tx2"/>
                </a:solidFill>
                <a:latin typeface="+mn-lt"/>
              </a:rPr>
              <a:t>-научиться давать характеристику детали кроя накладного кармана. </a:t>
            </a:r>
            <a:br>
              <a:rPr lang="ru-RU" b="0" cap="none" dirty="0" smtClean="0">
                <a:solidFill>
                  <a:schemeClr val="tx2"/>
                </a:solidFill>
                <a:latin typeface="+mn-lt"/>
              </a:rPr>
            </a:br>
            <a:endParaRPr lang="ru-RU" b="0" cap="none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1066800" y="116633"/>
            <a:ext cx="6255488" cy="720080"/>
          </a:xfrm>
        </p:spPr>
        <p:txBody>
          <a:bodyPr>
            <a:normAutofit/>
          </a:bodyPr>
          <a:lstStyle/>
          <a:p>
            <a:pPr algn="l"/>
            <a:r>
              <a:rPr lang="ru-RU" sz="3200" b="1" dirty="0" smtClean="0">
                <a:solidFill>
                  <a:schemeClr val="tx2"/>
                </a:solidFill>
              </a:rPr>
              <a:t>Цель   урока:</a:t>
            </a:r>
            <a:endParaRPr lang="ru-RU" sz="32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982881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1520" y="188640"/>
            <a:ext cx="8116352" cy="5688632"/>
          </a:xfrm>
        </p:spPr>
        <p:txBody>
          <a:bodyPr>
            <a:normAutofit fontScale="90000"/>
          </a:bodyPr>
          <a:lstStyle/>
          <a:p>
            <a:pPr>
              <a:lnSpc>
                <a:spcPct val="200000"/>
              </a:lnSpc>
            </a:pPr>
            <a:r>
              <a:rPr lang="ru-RU" b="0" dirty="0" smtClean="0">
                <a:solidFill>
                  <a:schemeClr val="tx2"/>
                </a:solidFill>
              </a:rPr>
              <a:t>Карман – это Деталь </a:t>
            </a:r>
            <a:r>
              <a:rPr lang="ru-RU" b="0" dirty="0">
                <a:solidFill>
                  <a:schemeClr val="tx2"/>
                </a:solidFill>
              </a:rPr>
              <a:t>или узел швейного изделия для хранения мелких предметов и декоративного оформления </a:t>
            </a:r>
            <a:r>
              <a:rPr lang="ru-RU" b="0" dirty="0" smtClean="0">
                <a:solidFill>
                  <a:schemeClr val="tx2"/>
                </a:solidFill>
              </a:rPr>
              <a:t>изделия.</a:t>
            </a:r>
            <a:endParaRPr lang="ru-RU" b="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648934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secondstreet.ru/uploads/images/00/00/02/2018/03/22/kak-kroit-karman-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523" y="1374600"/>
            <a:ext cx="1266117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i.pinimg.com/736x/18/9b/7e/189b7eb694ece9fd3407724440047374--phillip-lim-fashion-detail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0695" y="1389056"/>
            <a:ext cx="1014775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8" descr="https://club.season.ru/uploads/post/33194/736/post-33194-149701273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6" name="Picture 10" descr="https://cs6.livemaster.ru/storage/8d/08/c6499f5184e57e80b905684277fz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0" r="14644" b="4400"/>
          <a:stretch/>
        </p:blipFill>
        <p:spPr bwMode="auto">
          <a:xfrm>
            <a:off x="4046894" y="1389056"/>
            <a:ext cx="2196067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https://img11.postila.ru/resize?w=460&amp;src=%2Fdata%2F86%2Fda%2F2f%2F66%2F86da2f66832142145ea5d1b02b0807fd15df1f37359cbb4ce8428c3d0482c9bc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374600"/>
            <a:ext cx="120174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 descr="http://img.minona.com.ua/p/8/7/3/3/8/87338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50" r="19019" b="19453"/>
          <a:stretch/>
        </p:blipFill>
        <p:spPr bwMode="auto">
          <a:xfrm>
            <a:off x="3323875" y="3211544"/>
            <a:ext cx="1339475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2" name="Picture 16" descr="https://mtdata.ru/u23/photoD031/20547798365-0/original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523" y="3211544"/>
            <a:ext cx="2703704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4" name="Picture 18" descr="http://secondstreet.ru/uploads/images/01/62/90/2016/03/10/neobychnye-karmany-4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3137" y="3205824"/>
            <a:ext cx="12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6" name="Picture 20" descr="http://3.bp.blogspot.com/-_FEjlznd1BA/UXiCNXnuMGI/AAAAAAAAB0E/gwCHifqJ82U/s1600/RandyPurpleShirtDetail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374600"/>
            <a:ext cx="135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8" name="Picture 22" descr="https://img1.liveinternet.ru/images/attach/c/6/93/726/93726171_4b063f6dgc7f96f5eba41690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548" y="5058000"/>
            <a:ext cx="2697245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20" name="Picture 24" descr="https://nsfabrika.ru/800/600/https/cs6.livemaster.ru/storage/90/19/f331b795a8d6d910dd87af3e0fr2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8186" y="5058000"/>
            <a:ext cx="1262675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22" name="Picture 26" descr="https://www.mam4.ru/media/upload/user/11287/ea/bryuki-voolya3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3189056"/>
            <a:ext cx="1197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24" name="Picture 28" descr="https://mmedia.ozone.ru/multimedia/1020409925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2961" y="5087640"/>
            <a:ext cx="12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26" name="Picture 30" descr="https://i.pinimg.com/736x/80/78/64/8078641fa2f5655621e0e0efbdf24f09--alexander-wang-fashion-details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6216" y="5087640"/>
            <a:ext cx="12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732696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2"/>
                </a:solidFill>
              </a:rPr>
              <a:t>ТАКИЕ  разные  карманы</a:t>
            </a:r>
            <a:endParaRPr lang="ru-RU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561030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https://ds04.infourok.ru/uploads/ex/00b2/0005e099-bf9a3bfe/img1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" t="21426" r="24808" b="12028"/>
          <a:stretch/>
        </p:blipFill>
        <p:spPr bwMode="auto">
          <a:xfrm>
            <a:off x="467544" y="1412776"/>
            <a:ext cx="7160674" cy="4797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804704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2"/>
                </a:solidFill>
              </a:rPr>
              <a:t>ВИДЫ  КАРМАНОВ  </a:t>
            </a:r>
            <a:endParaRPr lang="ru-RU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880898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bigslide.ru/images/35/34849/960/img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21753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275</TotalTime>
  <Words>171</Words>
  <Application>Microsoft Office PowerPoint</Application>
  <PresentationFormat>Экран (4:3)</PresentationFormat>
  <Paragraphs>26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Изящная</vt:lpstr>
      <vt:lpstr>Что общего на этих изделиях?</vt:lpstr>
      <vt:lpstr>Презентация PowerPoint</vt:lpstr>
      <vt:lpstr>Презентация PowerPoint</vt:lpstr>
      <vt:lpstr>Тема Урока: «НАКладной карман. Общие сведения»</vt:lpstr>
      <vt:lpstr>-познакомиться с понятием «карман», видами и формами карманов; -научиться давать характеристику детали кроя накладного кармана.  </vt:lpstr>
      <vt:lpstr>Карман – это Деталь или узел швейного изделия для хранения мелких предметов и декоративного оформления изделия.</vt:lpstr>
      <vt:lpstr>ТАКИЕ  разные  карманы</vt:lpstr>
      <vt:lpstr>ВИДЫ  КАРМАНОВ  </vt:lpstr>
      <vt:lpstr>Презентация PowerPoint</vt:lpstr>
      <vt:lpstr>Формы   накладных  карманов</vt:lpstr>
      <vt:lpstr>-познакомиться с понятием «карман», видами и формами карманов; -научиться давать характеристику детали кроя накладного кармана. 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Что общего на этих изделиях?</dc:title>
  <dc:creator>Oleg</dc:creator>
  <cp:lastModifiedBy>Oleg</cp:lastModifiedBy>
  <cp:revision>14</cp:revision>
  <dcterms:created xsi:type="dcterms:W3CDTF">2019-03-14T15:42:29Z</dcterms:created>
  <dcterms:modified xsi:type="dcterms:W3CDTF">2019-03-15T10:17:53Z</dcterms:modified>
</cp:coreProperties>
</file>