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4016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№15 «Ручеёк» г. Сергач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8784976" cy="403244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«Конспект занятия по художественно-эстетическому развитию с включением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Кокурина Ольга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Геннадьевна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Сергач, 2024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5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6" t="35050" r="34683" b="38319"/>
          <a:stretch/>
        </p:blipFill>
        <p:spPr bwMode="auto">
          <a:xfrm>
            <a:off x="323528" y="548680"/>
            <a:ext cx="5133420" cy="312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0" t="61553" r="39586" b="15152"/>
          <a:stretch/>
        </p:blipFill>
        <p:spPr bwMode="auto">
          <a:xfrm>
            <a:off x="3923928" y="3212976"/>
            <a:ext cx="4476149" cy="309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8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" b="6533"/>
          <a:stretch/>
        </p:blipFill>
        <p:spPr bwMode="auto">
          <a:xfrm>
            <a:off x="-2913" y="-6928"/>
            <a:ext cx="9185640" cy="660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9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7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90"/>
            <a:ext cx="9144000" cy="684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95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2" y="0"/>
            <a:ext cx="91636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68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4" y="0"/>
            <a:ext cx="91580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8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8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7" t="50662" r="32101" b="26380"/>
          <a:stretch/>
        </p:blipFill>
        <p:spPr bwMode="auto">
          <a:xfrm>
            <a:off x="1043608" y="548680"/>
            <a:ext cx="6912768" cy="540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 rot="19950071">
            <a:off x="1410127" y="3144757"/>
            <a:ext cx="331476" cy="12876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9312">
            <a:off x="7239630" y="3685860"/>
            <a:ext cx="7858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31594">
            <a:off x="3030427" y="5140178"/>
            <a:ext cx="7858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27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бюджетное дошкольное образовательное учреждение Детский сад №15 «Ручеёк» г. Сергач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8</cp:revision>
  <dcterms:created xsi:type="dcterms:W3CDTF">2021-10-03T17:01:14Z</dcterms:created>
  <dcterms:modified xsi:type="dcterms:W3CDTF">2024-02-25T15:50:57Z</dcterms:modified>
</cp:coreProperties>
</file>