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295" r:id="rId3"/>
    <p:sldId id="271" r:id="rId4"/>
    <p:sldId id="270" r:id="rId5"/>
    <p:sldId id="257" r:id="rId6"/>
    <p:sldId id="272" r:id="rId7"/>
    <p:sldId id="275" r:id="rId8"/>
    <p:sldId id="277" r:id="rId9"/>
    <p:sldId id="278" r:id="rId10"/>
    <p:sldId id="289" r:id="rId11"/>
    <p:sldId id="279" r:id="rId12"/>
    <p:sldId id="280" r:id="rId13"/>
    <p:sldId id="281" r:id="rId14"/>
    <p:sldId id="291" r:id="rId15"/>
    <p:sldId id="293" r:id="rId16"/>
    <p:sldId id="283" r:id="rId17"/>
    <p:sldId id="282" r:id="rId18"/>
    <p:sldId id="286" r:id="rId19"/>
    <p:sldId id="273" r:id="rId20"/>
    <p:sldId id="274" r:id="rId21"/>
    <p:sldId id="259" r:id="rId22"/>
    <p:sldId id="260" r:id="rId23"/>
    <p:sldId id="261" r:id="rId24"/>
    <p:sldId id="262" r:id="rId25"/>
    <p:sldId id="263" r:id="rId26"/>
    <p:sldId id="265" r:id="rId27"/>
    <p:sldId id="264" r:id="rId28"/>
    <p:sldId id="266" r:id="rId29"/>
    <p:sldId id="267" r:id="rId30"/>
    <p:sldId id="268" r:id="rId3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2290" name="Picture 2" descr="https://wallpapercave.com/wp/wp2941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2290" name="Picture 2" descr="https://wallpapercave.com/wp/wp2941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zen_doc/1347728/pub_5d584e5980879d00ad4cd36e_5d584f8278125e00ad7177e3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2290" name="Picture 2" descr="https://wallpapercave.com/wp/wp2941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regnum.ru/uploads/pictures/news/2017/03/31/regnum_picture_1490949725337559_nor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90" y="0"/>
            <a:ext cx="909851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2290" name="Picture 2" descr="https://wallpapercave.com/wp/wp2941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womanadvice.ru/sites/default/files/imagecache/width_660/32/viral/2016-10-06_1902/9skazka_o_glupom_myshonke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womanadvice.ru/sites/default/files/imagecache/width_660/32/viral/2016-10-06_1902/9skazka_o_glupom_myshonke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7894" name="Picture 6" descr="http://getdrawings.com/img/classroom-silhouette-1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5486400"/>
            <a:ext cx="1186157" cy="1066800"/>
          </a:xfrm>
          <a:prstGeom prst="rect">
            <a:avLst/>
          </a:prstGeom>
          <a:noFill/>
        </p:spPr>
      </p:pic>
      <p:pic>
        <p:nvPicPr>
          <p:cNvPr id="37896" name="Picture 8" descr="https://cdn.pixabay.com/photo/2015/09/13/00/12/chicken-937584_128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5181600"/>
            <a:ext cx="1371600" cy="1371600"/>
          </a:xfrm>
          <a:prstGeom prst="rect">
            <a:avLst/>
          </a:prstGeom>
          <a:noFill/>
        </p:spPr>
      </p:pic>
      <p:pic>
        <p:nvPicPr>
          <p:cNvPr id="37898" name="Picture 10" descr="http://i.mycdn.me/i?r=AzEPZsRbOZEKgBhR0XGMT1RkurvXrz0bRSEIFF6231c7uKaKTM5SRkZCeTgDn6uOyic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4724400"/>
            <a:ext cx="2133600" cy="2133600"/>
          </a:xfrm>
          <a:prstGeom prst="rect">
            <a:avLst/>
          </a:prstGeom>
          <a:noFill/>
        </p:spPr>
      </p:pic>
      <p:pic>
        <p:nvPicPr>
          <p:cNvPr id="37900" name="Picture 12" descr="https://i.pinimg.com/originals/77/a2/ab/77a2ab42cb2e7a253176a6d3761c82d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715000"/>
            <a:ext cx="2079695" cy="838200"/>
          </a:xfrm>
          <a:prstGeom prst="rect">
            <a:avLst/>
          </a:prstGeom>
          <a:noFill/>
        </p:spPr>
      </p:pic>
      <p:pic>
        <p:nvPicPr>
          <p:cNvPr id="37902" name="Picture 14" descr="https://cdn.pixabay.com/photo/2013/07/18/10/57/horse-163558_128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1577" y="4419600"/>
            <a:ext cx="2845171" cy="2438400"/>
          </a:xfrm>
          <a:prstGeom prst="rect">
            <a:avLst/>
          </a:prstGeom>
          <a:noFill/>
        </p:spPr>
      </p:pic>
      <p:pic>
        <p:nvPicPr>
          <p:cNvPr id="37904" name="Picture 16" descr="https://i.pinimg.com/736x/c5/2e/35/c52e356a3f5ee70e28aa98cd476e8c48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304800"/>
            <a:ext cx="1905000" cy="1905000"/>
          </a:xfrm>
          <a:prstGeom prst="rect">
            <a:avLst/>
          </a:prstGeom>
          <a:noFill/>
        </p:spPr>
      </p:pic>
      <p:pic>
        <p:nvPicPr>
          <p:cNvPr id="37906" name="Picture 18" descr="https://i.pinimg.com/originals/18/76/fa/1876fa064774574e628778c94149123e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8600" y="2209800"/>
            <a:ext cx="2602922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2290" name="Picture 2" descr="https://wallpapercave.com/wp/wp2941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omanadvice.ru/sites/default/files/imagecache/width_660/32/viral/2016-10-06_1902/9skazka_o_glupom_myshonke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2" descr="http://ninaloginova.ru/wp-content/uploads/2019/08/img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04800" y="2057400"/>
            <a:ext cx="2235200" cy="1676400"/>
          </a:xfrm>
          <a:prstGeom prst="rect">
            <a:avLst/>
          </a:prstGeom>
          <a:noFill/>
        </p:spPr>
      </p:pic>
      <p:pic>
        <p:nvPicPr>
          <p:cNvPr id="6" name="Picture 14" descr="https://risunci.com/wp-content/uploads/2019/01/4-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-381000"/>
            <a:ext cx="2161744" cy="3200400"/>
          </a:xfrm>
          <a:prstGeom prst="rect">
            <a:avLst/>
          </a:prstGeom>
          <a:noFill/>
        </p:spPr>
      </p:pic>
      <p:pic>
        <p:nvPicPr>
          <p:cNvPr id="7" name="Picture 18" descr="https://ridero.ru/books/papina_skazka_1/image/59f4b8e2a792700600fa5efc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556"/>
          <a:stretch>
            <a:fillRect/>
          </a:stretch>
        </p:blipFill>
        <p:spPr bwMode="auto">
          <a:xfrm>
            <a:off x="6934200" y="0"/>
            <a:ext cx="2415084" cy="2590800"/>
          </a:xfrm>
          <a:prstGeom prst="rect">
            <a:avLst/>
          </a:prstGeom>
          <a:noFill/>
        </p:spPr>
      </p:pic>
      <p:pic>
        <p:nvPicPr>
          <p:cNvPr id="8" name="Picture 2" descr="https://yt3.ggpht.com/a/AATXAJwuUjm-l2PEsnCEc0SSByHOGfij75Aqo9nqxbKT=s900-c-k-c0x00ffffff-no-rj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5181600"/>
            <a:ext cx="1447800" cy="1447800"/>
          </a:xfrm>
          <a:prstGeom prst="rect">
            <a:avLst/>
          </a:prstGeom>
          <a:noFill/>
        </p:spPr>
      </p:pic>
      <p:pic>
        <p:nvPicPr>
          <p:cNvPr id="9" name="Picture 10" descr="http://korm-market.ru/wp-content/uploads/kuric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828238" y="4343400"/>
            <a:ext cx="1913236" cy="2127553"/>
          </a:xfrm>
          <a:prstGeom prst="rect">
            <a:avLst/>
          </a:prstGeom>
          <a:noFill/>
        </p:spPr>
      </p:pic>
      <p:pic>
        <p:nvPicPr>
          <p:cNvPr id="10" name="Picture 12" descr="https://www.ejin.ru/wp-content/uploads/2017/11/pig_hires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4419600"/>
            <a:ext cx="2529475" cy="2209800"/>
          </a:xfrm>
          <a:prstGeom prst="rect">
            <a:avLst/>
          </a:prstGeom>
          <a:noFill/>
        </p:spPr>
      </p:pic>
      <p:pic>
        <p:nvPicPr>
          <p:cNvPr id="11" name="Picture 16" descr="https://yt3.ggpht.com/a/AATXAJyYEre777Z6ypZ57auL5tzEwOIMC0cP-Kb1Jg=s900-c-k-c0xffffffff-no-rj-mo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3505200"/>
            <a:ext cx="2819400" cy="28194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2290" name="Picture 2" descr="https://wallpapercave.com/wp/wp2941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6" descr="https://2.bp.blogspot.com/-Tl-T9lcQl14/V_yJPfERrCI/AAAAAAAAAhM/Tdh8EG2rrqUPGkXflOGnvJdVjf324ZtwwCLcB/s1600/1e1d00bb81f10bbb211f96f2bbd74a45_237x34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199" y="-228600"/>
            <a:ext cx="4882337" cy="70866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86400" y="4876800"/>
            <a:ext cx="3429000" cy="1219200"/>
          </a:xfrm>
        </p:spPr>
        <p:txBody>
          <a:bodyPr>
            <a:normAutofit/>
          </a:bodyPr>
          <a:lstStyle/>
          <a:p>
            <a:pPr algn="l"/>
            <a:endParaRPr lang="ru-RU" sz="2000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0" y="533400"/>
            <a:ext cx="7848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314" name="Picture 2" descr="http://i.mycdn.me/i?r=AzEPZsRbOZEKgBhR0XGMT1RkP7oBTZXTn4zy76r9jjafsa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8" descr="http://170detsad.ru/images/Buratin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381000"/>
            <a:ext cx="1959675" cy="343120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Monotype Corsiva" pitchFamily="66" charset="0"/>
              </a:rPr>
              <a:t>    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86400" y="4876800"/>
            <a:ext cx="3429000" cy="1219200"/>
          </a:xfrm>
        </p:spPr>
        <p:txBody>
          <a:bodyPr>
            <a:normAutofit/>
          </a:bodyPr>
          <a:lstStyle/>
          <a:p>
            <a:pPr algn="l"/>
            <a:endParaRPr lang="ru-RU" sz="2000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0" y="533400"/>
            <a:ext cx="7848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314" name="Picture 2" descr="http://i.mycdn.me/i?r=AzEPZsRbOZEKgBhR0XGMT1RkP7oBTZXTn4zy76r9jjafsa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https://2.bp.blogspot.com/-Tl-T9lcQl14/V_yJPfERrCI/AAAAAAAAAhM/Tdh8EG2rrqUPGkXflOGnvJdVjf324ZtwwCLcB/s1600/1e1d00bb81f10bbb211f96f2bbd74a45_237x34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106667"/>
            <a:ext cx="3962400" cy="5751333"/>
          </a:xfrm>
          <a:prstGeom prst="rect">
            <a:avLst/>
          </a:prstGeom>
          <a:noFill/>
        </p:spPr>
      </p:pic>
      <p:pic>
        <p:nvPicPr>
          <p:cNvPr id="1032" name="Picture 8" descr="http://170detsad.ru/images/Buratin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28600"/>
            <a:ext cx="1959675" cy="343120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algn="ctr">
              <a:buNone/>
            </a:pP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2290" name="Picture 2" descr="https://wallpapercave.com/wp/wp2941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алина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https://s.tcdn.co/54c/7e8/54c7e84f-62bf-48a6-9d0e-7fa43545a47d/1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28125" t="1562" r="28125"/>
          <a:stretch>
            <a:fillRect/>
          </a:stretch>
        </p:blipFill>
        <p:spPr bwMode="auto">
          <a:xfrm>
            <a:off x="2895600" y="1676400"/>
            <a:ext cx="2023533" cy="4552951"/>
          </a:xfrm>
          <a:prstGeom prst="rect">
            <a:avLst/>
          </a:prstGeom>
          <a:noFill/>
        </p:spPr>
      </p:pic>
      <p:pic>
        <p:nvPicPr>
          <p:cNvPr id="7" name="Picture 6" descr="https://static6.depositphotos.com/1173102/663/i/950/depositphotos_6632154-stock-photo-expired-ke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07" t="6794" r="2538"/>
          <a:stretch>
            <a:fillRect/>
          </a:stretch>
        </p:blipFill>
        <p:spPr bwMode="auto">
          <a:xfrm>
            <a:off x="1981200" y="5334000"/>
            <a:ext cx="2285999" cy="137159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2290" name="Picture 2" descr="https://wallpapercave.com/wp/wp2941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Users\алина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 descr="https://4.bp.blogspot.com/-W5BALvgIszs/XJox6Ix2I4I/AAAAAAAAAOg/1lDDxCTmTw0qKRwCZ24HkQZBebh0xoKZQCLcBGAs/s1600/image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2209800"/>
            <a:ext cx="2224424" cy="38862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2290" name="Picture 2" descr="https://wallpapercave.com/wp/wp2941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s://yt3.ggpht.com/a/AATXAJwoaOzZQUIG21P3y5JjkSNJA4piVTEqbo0K_UHHUw=s900-c-k-c0xffffffff-no-rj-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</TotalTime>
  <Words>3</Words>
  <Application>Microsoft Office PowerPoint</Application>
  <PresentationFormat>Экран (4:3)</PresentationFormat>
  <Paragraphs>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"Необычное в обычном. Лего- рисование" </dc:title>
  <dc:creator>Admin</dc:creator>
  <cp:lastModifiedBy>алина</cp:lastModifiedBy>
  <cp:revision>25</cp:revision>
  <dcterms:created xsi:type="dcterms:W3CDTF">2019-02-03T08:08:38Z</dcterms:created>
  <dcterms:modified xsi:type="dcterms:W3CDTF">2021-01-24T11:53:00Z</dcterms:modified>
</cp:coreProperties>
</file>