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19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1136680"/>
            <a:ext cx="630019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Сказочные агенты дорожной безопасности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558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Рабочий стол\pngwing.c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945" y="129787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 rot="18847029">
            <a:off x="1586736" y="2879275"/>
            <a:ext cx="6065922" cy="2160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682687">
            <a:off x="1603442" y="2879275"/>
            <a:ext cx="6065922" cy="2160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3647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Рабочий стол\75631688337944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76" r="10386"/>
          <a:stretch/>
        </p:blipFill>
        <p:spPr bwMode="auto">
          <a:xfrm>
            <a:off x="0" y="-4606"/>
            <a:ext cx="9136445" cy="686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989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Рабочий стол\acf47701-fa22-4b3a-b56a-832ba5dc70d6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795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59632" y="1136680"/>
            <a:ext cx="630019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Сказочные агенты дорожной безопасности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83271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Экран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2</cp:revision>
  <dcterms:created xsi:type="dcterms:W3CDTF">2023-10-16T14:38:29Z</dcterms:created>
  <dcterms:modified xsi:type="dcterms:W3CDTF">2023-10-16T14:50:55Z</dcterms:modified>
</cp:coreProperties>
</file>