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1" r:id="rId3"/>
    <p:sldId id="264" r:id="rId4"/>
    <p:sldId id="258" r:id="rId5"/>
    <p:sldId id="267" r:id="rId6"/>
    <p:sldId id="266" r:id="rId7"/>
    <p:sldId id="265" r:id="rId8"/>
    <p:sldId id="268" r:id="rId9"/>
    <p:sldId id="269" r:id="rId10"/>
    <p:sldId id="270" r:id="rId11"/>
    <p:sldId id="274" r:id="rId12"/>
    <p:sldId id="273" r:id="rId13"/>
    <p:sldId id="272" r:id="rId14"/>
    <p:sldId id="271" r:id="rId15"/>
    <p:sldId id="276" r:id="rId16"/>
    <p:sldId id="279" r:id="rId17"/>
    <p:sldId id="275" r:id="rId18"/>
    <p:sldId id="278" r:id="rId19"/>
    <p:sldId id="280" r:id="rId20"/>
    <p:sldId id="277" r:id="rId21"/>
    <p:sldId id="282" r:id="rId22"/>
    <p:sldId id="281" r:id="rId23"/>
    <p:sldId id="284" r:id="rId24"/>
    <p:sldId id="285" r:id="rId25"/>
    <p:sldId id="283" r:id="rId26"/>
    <p:sldId id="288" r:id="rId27"/>
    <p:sldId id="289" r:id="rId28"/>
    <p:sldId id="287" r:id="rId29"/>
    <p:sldId id="286" r:id="rId30"/>
    <p:sldId id="292" r:id="rId31"/>
    <p:sldId id="290" r:id="rId32"/>
    <p:sldId id="294" r:id="rId33"/>
    <p:sldId id="291" r:id="rId34"/>
    <p:sldId id="296" r:id="rId35"/>
    <p:sldId id="293" r:id="rId36"/>
    <p:sldId id="297" r:id="rId37"/>
    <p:sldId id="295" r:id="rId38"/>
    <p:sldId id="305" r:id="rId39"/>
    <p:sldId id="301" r:id="rId40"/>
    <p:sldId id="304" r:id="rId41"/>
    <p:sldId id="30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esktop\depositphotos_7860321-stock-illustration-magic-bo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038" y="-1438275"/>
            <a:ext cx="9744076" cy="97345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857232"/>
            <a:ext cx="86439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Comic Sans MS" pitchFamily="66" charset="0"/>
              </a:rPr>
              <a:t>Инновационная деятельность педагога: </a:t>
            </a:r>
          </a:p>
          <a:p>
            <a:pPr algn="ctr"/>
            <a:r>
              <a:rPr lang="ru-RU" sz="4400" b="1" dirty="0" smtClean="0">
                <a:latin typeface="Comic Sans MS" pitchFamily="66" charset="0"/>
              </a:rPr>
              <a:t>от теории к практике</a:t>
            </a:r>
            <a:endParaRPr lang="ru-RU" sz="4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472" y="285728"/>
            <a:ext cx="408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«Домики, которые говорят»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F:\стіна фото\IMG-88d766ffaea12e34d63c13d18fff9d33-V.jpg"/>
          <p:cNvPicPr/>
          <p:nvPr/>
        </p:nvPicPr>
        <p:blipFill>
          <a:blip r:embed="rId3" cstate="print"/>
          <a:srcRect l="3104" t="5210" r="6985" b="3907"/>
          <a:stretch>
            <a:fillRect/>
          </a:stretch>
        </p:blipFill>
        <p:spPr bwMode="auto">
          <a:xfrm>
            <a:off x="714348" y="785794"/>
            <a:ext cx="3532586" cy="1948846"/>
          </a:xfrm>
          <a:prstGeom prst="rect">
            <a:avLst/>
          </a:prstGeom>
          <a:ln>
            <a:noFill/>
          </a:ln>
          <a:effectLst>
            <a:glow rad="101600">
              <a:srgbClr val="92D050">
                <a:alpha val="6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1472" y="2857496"/>
            <a:ext cx="385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Интерактивное пособие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«Говорящие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домики" - многофункциональное: его можно использовать как на занятиях, так и в индивидуальной работе, а также в самостоятельной игровой деятельности ребенка.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4876" y="117693"/>
            <a:ext cx="392905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развивающее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пособие для рисования, в виде домиков и доски, располагаются на стене групповой комнаты. Основа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домов - фанера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которая оклеена специальной грифельной пленкой для рисования мелом. Основа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доски 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фанера, оклеенная белой пленкой, которая приспособлена для рисования маркерами. Поверхность оборудования гладкая и приспособлена для мытья. Поверх доски закреплена веревка с разноцветными прищепками, которую держат двое зайчиков. Оборудование предназначено для выполнения различных задач и для демонстрации детских рисунков. Стена, где находится оборудование для рисования, декорированная веточками деревьев, которые также можно использовать для выполнения математических заданий, также стена украшена цветами и обезьянкой, которая летит на воздушном шарике с карандашами в руке, лягушкой-карманом для карандашей, ведерками для маркеров и мела.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F:\стіна фото\IMG-1a14e3e689b9ade3e4a8380510900290-V.jpg"/>
          <p:cNvPicPr/>
          <p:nvPr/>
        </p:nvPicPr>
        <p:blipFill>
          <a:blip r:embed="rId4" cstate="print"/>
          <a:srcRect l="5095" t="8610" r="2547" b="8610"/>
          <a:stretch>
            <a:fillRect/>
          </a:stretch>
        </p:blipFill>
        <p:spPr bwMode="auto">
          <a:xfrm>
            <a:off x="1142976" y="4429132"/>
            <a:ext cx="2714644" cy="1983158"/>
          </a:xfrm>
          <a:prstGeom prst="rect">
            <a:avLst/>
          </a:prstGeom>
          <a:ln w="88900" cap="sq" cmpd="thickThin">
            <a:solidFill>
              <a:srgbClr val="CCCC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180402"/>
            <a:ext cx="41434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интерактивное пособие предназначено для рисования, ознакомления и закрепления цветов; освоение количественного, порядкового счета в прямом и обратном порядке; обучение ориентироваться на плоскости. Оборудование побуждает развитию глазомера, мелкой моторики и творческого воображения детей в возрасте от 3 до 6 лет.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 "Укрась свой домик" - нарисуй из геометрических фигур растения, животных, транспорт и тому подобное;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" у кого больше?»- посчитайте сколько карандашей держит обезьянка, а сколько лягушка? Сравните их по количеству, размеру;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 « Зайчики собрали урожай» - посчитайте сколько морковок они несут домой?;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214290"/>
            <a:ext cx="39290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 « Зайчики идут на день рождения» - посчитайте цветочки начиная от первой слева, а потом наоборот.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Сосчитайте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каком месте находится каждый цветочек. Обозначьте каждый цветочек соответствующей цифрой; 5) « Посчитай фрукты» - чего больше на веточках яблок или груш? Какие они по цвету? Пособие привлекает детей , привлекает их внимание , вызывает эстетическое удовольствие, а также разнообразен в использовании.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стіна фото\IMG-48a250ad7851c460be10f445608511d3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000504"/>
            <a:ext cx="1857388" cy="2347586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D:\Desktop\рисование осередки\IMG_20200303_0930305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000504"/>
            <a:ext cx="2071702" cy="2340283"/>
          </a:xfrm>
          <a:prstGeom prst="rect">
            <a:avLst/>
          </a:prstGeom>
          <a:ln w="88900" cap="sq" cmpd="thickThin">
            <a:solidFill>
              <a:srgbClr val="66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Исследовательская лаборатория «Любознательные почемучки»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01019_104214"/>
          <p:cNvPicPr/>
          <p:nvPr/>
        </p:nvPicPr>
        <p:blipFill>
          <a:blip r:embed="rId3" cstate="print"/>
          <a:srcRect l="4331" t="9842"/>
          <a:stretch>
            <a:fillRect/>
          </a:stretch>
        </p:blipFill>
        <p:spPr bwMode="auto">
          <a:xfrm>
            <a:off x="2428860" y="1071546"/>
            <a:ext cx="207170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ASUS\AppData\Local\Microsoft\Windows\INetCache\Content.Word\IMG_20200929_084525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2717" t="2297"/>
          <a:stretch>
            <a:fillRect/>
          </a:stretch>
        </p:blipFill>
        <p:spPr bwMode="auto">
          <a:xfrm rot="5400000">
            <a:off x="500034" y="1071547"/>
            <a:ext cx="1928826" cy="192882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3071810"/>
            <a:ext cx="407196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Исследование – важный путь к познанию. Ценность опытов заключается в том, что ребенок сам получает знания в определенной логической последовательности, учится раскованности, осторожности, заботливого и бережного отношения к природе, учится ценить ее.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Дети очень любят проводить исследования в своей маленькой лаборатории «Любознательные почемучки». Большой интерес у них вызывает исследование воды, песка, растений и других предметов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149624"/>
            <a:ext cx="400049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спецодежда (халаты и фартуки, клеенки разных размеров); стеклянная посуда (стаканы, пробирки, мензурки, банки ); пластиковая посуда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форме, величине (стаканчики, лейки,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поливалки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мелкие материалы (палочки, соломинки, мех, бумага, пластилин, песок, сахар, соль); приборы (градусники, весы, часы, весы, фонарики, сита, лопатки, магниты, губки, дощечки); разнообразные вещества.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учить самостоятельно исследовать явление или объект, делать вывод в процессе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экспериментирования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обогащать практический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теоретический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опыт ребенка, формировать навыки поисково-исследовательской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деятельности;      учить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самостоятельно исследовать явление или объект, делать вывод в процессе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экспериментирования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у детей познавательные умения и навыки, речь, мышление, наблюдательность;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любознательность и настойчивость.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40005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использования: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Хорошо-плохо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– упражнение «Я начну, а вы продолжите»;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растет на огороде?»;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«Веселый магнит»;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игра-экспериментирование 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Чудесная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мука»;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"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Тё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плый-холодный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нам осень принесла?»;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 бывает?».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SUS\AppData\Local\Microsoft\Windows\INetCache\Content.Word\IMG_20201019_110118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4838" y="4219104"/>
            <a:ext cx="2396493" cy="1816417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ASUS\Desktop\дослиди\IMG_20200825_093246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00438"/>
            <a:ext cx="2546348" cy="1704972"/>
          </a:xfrm>
          <a:prstGeom prst="rect">
            <a:avLst/>
          </a:prstGeom>
          <a:ln w="38100" cap="sq">
            <a:solidFill>
              <a:srgbClr val="66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ASUS\Desktop\IMG_20200825_093738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071670" y="4714884"/>
            <a:ext cx="2354895" cy="1643074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ASUS\Desktop\дослиди\IMG_20201007_095637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85728"/>
            <a:ext cx="2531110" cy="188595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ASUS\Desktop\IMG-2a8da68afa17a98a800fe2d3002d7fb4-V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643570" y="2214554"/>
            <a:ext cx="2786082" cy="174878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ASUS\AppData\Local\Microsoft\Windows\INetCache\Content.Word\IMG_20201007_090941.jpg"/>
          <p:cNvPicPr/>
          <p:nvPr/>
        </p:nvPicPr>
        <p:blipFill>
          <a:blip r:embed="rId8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3672" y="4159095"/>
            <a:ext cx="2381249" cy="20640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353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«Сказочная поляна»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INetCache\Content.Word\IMG_20200821_0817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785795"/>
            <a:ext cx="2000263" cy="178594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Users\USER\AppData\Local\Microsoft\Windows\INetCache\Content.Word\IMG_20200821_0818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785794"/>
            <a:ext cx="1857389" cy="178595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2786058"/>
            <a:ext cx="4000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ствол дерева изготовлен из ткани, закрепленный в углу к стене. Листочки изготовлены из ткани, закреплены на леску до потолка, в соответствии со временем года добавляются желтые листочки или снежинки. На леску закреплены прищепки на которые закрепляется дидактический наглядный материал. Под деревом застеленный коврик (с одной стороны - зеленый, с другой - белый) в виде полянки.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214290"/>
            <a:ext cx="407196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используется во время занятий по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сенсорике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развитию речи, эмоционально-ценностному, художественно-эстетическому, физическому развитию и в индивидуальной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работе: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речь, логическое мышление, зрительную память, внимательность;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эстетический вкус, самостоятельность, желание помогать друг другу.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AppData\Local\Microsoft\Windows\INetCache\Content.Word\IMG_20201012_1018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071810"/>
            <a:ext cx="2212029" cy="1773560"/>
          </a:xfrm>
          <a:prstGeom prst="rect">
            <a:avLst/>
          </a:prstGeom>
          <a:ln w="38100" cap="sq">
            <a:solidFill>
              <a:srgbClr val="33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USER\AppData\Local\Microsoft\Windows\INetCache\Content.Word\IMG_20201012_1034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071810"/>
            <a:ext cx="1941508" cy="1643074"/>
          </a:xfrm>
          <a:prstGeom prst="rect">
            <a:avLst/>
          </a:prstGeom>
          <a:ln w="38100" cap="sq">
            <a:solidFill>
              <a:srgbClr val="00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USER\AppData\Local\Microsoft\Windows\INetCache\Content.Word\IMG_20201012_1025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786322"/>
            <a:ext cx="2286016" cy="1643074"/>
          </a:xfrm>
          <a:prstGeom prst="rect">
            <a:avLst/>
          </a:prstGeom>
          <a:ln w="38100" cap="sq">
            <a:solidFill>
              <a:srgbClr val="00CC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285728"/>
            <a:ext cx="143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«Радуга»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Кривинда\IMG_20201023_0914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357694"/>
            <a:ext cx="2357454" cy="186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ривинда\IMG_20201023_091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428868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стіни, стеля, підлога (фото)\Кривинда О.О\IMG_20200821_0818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857232"/>
            <a:ext cx="3500462" cy="21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00034" y="3571876"/>
            <a:ext cx="4000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закрепления сенсорных эталонов. Цвет-красный, оранжевый, желтый, зеленый,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голубой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синий, фиолетовый; размер – Большой, Малый, самый маленький; расположение – вверху, внизу.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85728"/>
            <a:ext cx="39290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Описание: бабочки вырезаны из бумаги семи цветов, трех размеров, закреплены на стене в форме радуги.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Использование: знакомить детей с цветом, размером, понятиям выше -ниже. Используется на занятиях и в индивидуальной работе.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214290"/>
            <a:ext cx="284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«Весёлые бабочки»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357166"/>
            <a:ext cx="39290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закрепления сенсорных эталонов, ориентирования в пространстве, создания позитивного настроения, для дыхательной гимнастики.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бумажные бабочки разного цвета, закрепленные на ниточках и прикрепленные к потолку.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Использование: во время занятий по сенсорному развитию( закрепление цвета, расположение в пространстве), во время занятий по физическому развитию (подвижные игры: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«Бегите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бабочкам», «Допрыгни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бабочкам»,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Подиши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бабочку»).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Desktop\стіни, стеля, підлога (фото)\Кривинда О.О\IMG_20200821_082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857496"/>
            <a:ext cx="307183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стіни, стеля, підлога (фото)\Кривинда О.О\IMG_20200821_082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643446"/>
            <a:ext cx="28575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esktop\стіни, стеля, підлога (фото)\Кривинда О.О\IMG_20200821_08204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928670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214290"/>
            <a:ext cx="2852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«Доска-раскраска»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Діти\IMG_20201015_150539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714356"/>
            <a:ext cx="1928826" cy="207170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Пользователь\AppData\Local\Microsoft\Windows\INetCache\Content.Word\IMG_20200814_152210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71736" y="714356"/>
            <a:ext cx="1857388" cy="207170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2928934"/>
            <a:ext cx="3929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Интерактивное пособие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Доска-раскраска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" - многофункциональное: его можно использовать для записи схем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занятиях, во время самостоятельной деятельности детей.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143380"/>
            <a:ext cx="4214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развивающее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пособие размером 60*45 см, имеет вид прямоугольника. Горизонтально-магнитно-маркерная доска изготовлена из металла. Расположена на стене групповой комнаты, но ее так же можно снимать и переносить для удобства в нужное место. К пособию прилагаются магниты (для крепления таблиц), набор магнитных букв, цифр, маркеры, мел.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14290"/>
            <a:ext cx="392905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Назначение: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учить детей быстро и качественно запоминать новый материал; мыслить последовательно, ассоциативно;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развивать речь, творческое воображение, фантазию, образное мышление, память, пространственную ориентацию;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увеличивать объем памяти детей;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для записи кодирования материала из эйдетики (схемы, символы);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воспитывать позитивное отношение к собственным результатам, сосредоточенность, эмоциональный отклик;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закреплять знания детей о предложениях, буквах, цифрах;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определять количество слов в предложении, звуки в словах;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учить пересказывать сказку по схеме;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развивать познавательный интерес, произвольное внимание;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воспитывать интерес к сказкам и художественным произведениям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407196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запись схем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мнемотаблиц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«Запиши предложение»;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«Чудо-клен " (занятия по речевому развитию);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«Квадрат и его друзья»;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«Волшебные листочки» (занятия по рисованию);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чтение и рассказывание сказок Василия Сухомлинского;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«Добавь звук»;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запись символами загадки, скороговорки, стихи;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чтение сказок с помощью эйдетики;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«Размести по порядку»;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«Какое слово лишнее?»;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изучение стихов;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«Четвертый лишний»;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дидактическая игра «Исправь ошибки»;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 "Предложения" (занятия по грамоте) и другие.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AppData\Local\Microsoft\Windows\INetCache\Content.Word\IMG_20200814_152132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496"/>
            <a:ext cx="2678430" cy="204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Пользователь\AppData\Local\Microsoft\Windows\INetCache\Content.Word\IMG_20201015_092845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72198" y="4643446"/>
            <a:ext cx="251713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Пользователь\AppData\Local\Microsoft\Windows\INetCache\Content.Word\IMG_20201015_150539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857364"/>
            <a:ext cx="2586990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Пользователь\AppData\Local\Microsoft\Windows\INetCache\Content.Word\IMG_20201015_142126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3438" y="642918"/>
            <a:ext cx="2143140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Пользователь\AppData\Local\Microsoft\Windows\INetCache\Content.Word\IMG_20201015_142035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15140" y="0"/>
            <a:ext cx="1839908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214290"/>
            <a:ext cx="253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«Умный цветок»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AppData\Local\Microsoft\Windows\INetCache\Content.Word\IMG_20200814_131629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57290" y="714356"/>
            <a:ext cx="2428892" cy="2357454"/>
          </a:xfrm>
          <a:prstGeom prst="rect">
            <a:avLst/>
          </a:prstGeom>
          <a:ln w="88900" cap="sq" cmpd="thickThin">
            <a:solidFill>
              <a:srgbClr val="33CC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3214686"/>
            <a:ext cx="42862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Интерактивное пособие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«Умный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цветок" - многофункциональное: его можно использовать как на занятиях, так и в индивидуальной работе, в самостоятельной игровой деятельности ребенка и тому подобное.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развивающее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пособие размером 270*80 см, имеет вид классиков. Изготовлен из разноцветной самоклеющейся бумаги. На листочках расположены цифры от 1 до 10, дополнительно расположены бабочки и птички. Пособие расположено на полу групповой комнаты.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92905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называть числа от 1 до 10;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малышей считать в пределах 10 в прямом и обратном порядке;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упражнять детей в количественном и порядковом счете в пределах десяти;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закреплять счет до 10;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умение соотносить число и количество предметов;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умение называть числа от 10 до любого числа в обратном порядке;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внимание, память ловкость, наблюдательность, ориентирование в пространстве;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умение прыгать на двух ногах;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развитию математического мышления;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разнообразия видов ходьбы и упражнений на сохранение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равновесия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внимательность, желание сосредотачиваться.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14290"/>
            <a:ext cx="407196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Среди современных технологий, которые активно внедряются в практику работы дошкольных образовательных учреждений, следует выделить международную технологию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«Говорящие стены»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такую, что обеспечивает ребенку возможность быть полновластным хозяином своего персонального пространства. Сущность технологии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«Говорящие стены»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том, что ребенок, получая необходимую информацию, имеет право выбора планировать свою деятельность, конструктивно использовать информационный ресурс.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Приглашаем ознакомиться успешным опытом и интересными находками воспитателей детского сада №2 «Радуга», которые взялись за воплощение этих идей и знают, как обогатить персональное пространство ребенка и как наиболее полно реализовать возможности его саморазвития в условиях учреждения дошкольного образования.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Коллектив ДОУ «Радуга» работает над проблемой «Создание условий для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285728"/>
            <a:ext cx="40005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развития и воспитания здоровой, жизнерадостной, творческой личности».          Одним из направлений нашей работы стало  овладение педагогическими технологиями и их применения с ориентацией на развитие личностного потенциала. Фактором этого направления стала ориентация педагогов на синтез изобразительного, музыкального, танцевального искусства, которые развивают личность дошкольника. От того на сколько критично педагог относится к анализу своей работы, использует новинки психолого-педагогической науки и практики, передовой педагогический опыт, ищет новые методы и приемы образовательной работы с детьми, заботится о своем интеллекте и культурном развитии, зависит уровень развития и воспитанности дошкольников.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14290"/>
            <a:ext cx="4000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Отправляемся в полет» (занятия по математике);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подвижная игра «Мы – малыши-цифры»;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дидактическая игра "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Отгадай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«Цифровая мозаика» (занятия по математике);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физкультминутка «Веселая считалка»;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дидактическая игра «Сосчитай, назови число и покажи цифру»;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подвижная игра «Цифровой веселый строй».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Діти\IMG_20201013_095308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57166"/>
            <a:ext cx="2714644" cy="271464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Users\Пользователь\Desktop\Діти\IMG_20201013_095226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28662" y="3357562"/>
            <a:ext cx="3229610" cy="298704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:\Users\Пользователь\AppData\Local\Microsoft\Windows\INetCache\Content.Word\IMG_20200814_152413.jp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357562"/>
            <a:ext cx="2857520" cy="2857520"/>
          </a:xfrm>
          <a:prstGeom prst="rect">
            <a:avLst/>
          </a:prstGeom>
          <a:ln w="88900" cap="sq" cmpd="thickThin">
            <a:solidFill>
              <a:srgbClr val="33CC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329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«Волшебные фигуры»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Microsoft\Windows\INetCache\Content.Word\IMG_20200821_082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000372"/>
            <a:ext cx="3214710" cy="3000396"/>
          </a:xfrm>
          <a:prstGeom prst="rect">
            <a:avLst/>
          </a:prstGeom>
          <a:ln w="38100" cap="sq">
            <a:solidFill>
              <a:srgbClr val="99FF33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AppData\Local\Microsoft\Windows\INetCache\Content.Word\IMG_20200821_0819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714356"/>
            <a:ext cx="2143140" cy="1928826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2714620"/>
            <a:ext cx="40719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Интерактивное пособие "волшебные фигуры" - многофункциональное: его можно использовать как на занятиях, так в индивидуальной работе, в самостоятельной игровой деятельности ребенка и тому подобное.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геометрические фигуры (круг, квадрат, треугольник, прямоугольник) двух размеров (большие и маленькие) четырех цветов вырезаны из доски и окрашены в красный, желтый, синий, зеленый цвета.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643438" y="285728"/>
            <a:ext cx="400052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Назначение: </a:t>
            </a: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пределять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различные свойства предметов и называть их;</a:t>
            </a: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удерживать в памяти одновременно одно или два свойства;</a:t>
            </a: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лассифицировать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предметы по одному или нескольким свойствам;</a:t>
            </a: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строить фразы со связующими "и«,»или", частицей "не".</a:t>
            </a:r>
            <a:endParaRPr kumimoji="0" lang="uk-UA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USER\AppData\Local\Microsoft\Windows\INetCache\Content.Word\IMG_20200911_0926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428604"/>
            <a:ext cx="371355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Users\USER\AppData\Local\Microsoft\Windows\INetCache\Content.Word\IMG_20200821_0858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429000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USER\AppData\Local\Microsoft\Windows\INetCache\Content.Word\IMG_20200911_0925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000504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357166"/>
            <a:ext cx="37862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игры и упражнения на развитие умений сравнивать, классифицировать, обобщать: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идактические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на закрепление цвета, формы и размера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предметов;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идактическая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" Посади цветы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идактическая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«Найди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идактическая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" Третий лишний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идактическая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«Сколько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 и др..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285728"/>
            <a:ext cx="319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«Солнечная система»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AppData\Local\Microsoft\Windows\INetCache\Content.Word\IMG_20200816_164529.jpg"/>
          <p:cNvPicPr/>
          <p:nvPr/>
        </p:nvPicPr>
        <p:blipFill>
          <a:blip r:embed="rId3" cstate="print">
            <a:lum brigh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26569"/>
          <a:stretch>
            <a:fillRect/>
          </a:stretch>
        </p:blipFill>
        <p:spPr bwMode="auto">
          <a:xfrm>
            <a:off x="1000100" y="785794"/>
            <a:ext cx="3143272" cy="1857388"/>
          </a:xfrm>
          <a:prstGeom prst="rect">
            <a:avLst/>
          </a:prstGeom>
          <a:ln w="38100" cap="sq">
            <a:solidFill>
              <a:srgbClr val="00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3214686"/>
            <a:ext cx="3857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Интерактивное пособие «Солнечная система» - многофункциональный: его можно использовать на занятиях по познавательному и социально-нравственного развитий, для релаксации перед дневным сном.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214290"/>
            <a:ext cx="3786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развивающее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пособие размером 100*250 см, имеет вид солнечной системы. Изготовлен из декоративной розетки, пенопластовых шаров разных по цвету и диаметром ( Солнце-30см, Юпитер-15см, Сатурн-12см, Нептун-10см, Земля-10см, Уран-8см, Венера-8см, Марс-6см, Меркурий-5см, Плутон-3см). Пособие украшено набором космических наклеек. Закреплен на потолке в спальной комнате.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Пользователь\Desktop\Діти\IMG_20201013_100048.jpg"/>
          <p:cNvPicPr/>
          <p:nvPr/>
        </p:nvPicPr>
        <p:blipFill>
          <a:blip r:embed="rId4" cstate="print">
            <a:lum brigh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857628"/>
            <a:ext cx="2857520" cy="2441892"/>
          </a:xfrm>
          <a:prstGeom prst="rect">
            <a:avLst/>
          </a:prstGeom>
          <a:ln w="38100" cap="sq">
            <a:solidFill>
              <a:srgbClr val="33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400052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элементарные представления детей о Вселенной, галактике, звезде Солнце, взаимосвязи человека с Космосом;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углублять понятие о Солнечной системе, место размещения планет Солнечной системы;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восприятие времени и пространства, обогащать лексику ребенка;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вызывать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интерес к научным знаниям по астрономии;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абстрактное мышление, воображение;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интерес к легендам и мифам о сотворении мира, желание воссоздать знания в творческой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0"/>
            <a:ext cx="392905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«Солнечный день»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занятие);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дидактическая игра «Солнце и Тучка»;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с зеркальцем " Научи зайчика прыгать»;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физкультминутка «Космические интересности»;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малоподвижная игра «Планеты»;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разгадывание кроссворда " Отгадай планету»;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дидактическая игра «Планеты Солнечной системы»;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«Вселенная, галактики, звезда Солнце и Солнечная система " (занятия по познавательному развитию);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«Месяц по небу ходит»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(занятие);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 Солнечном царстве, в космическом пространстве»(комплексное занятие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214290"/>
            <a:ext cx="3137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«Яркие цветы»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000108"/>
            <a:ext cx="3929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закреплять названия цветов; счет в пределах 10; развивать умение ориентироваться в пространстве и координировать свои движения; воспитывать сосредоточенность.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дети получают цветы разного цвета и запоминают их. По сигналу воспитателя: "Найди свой цвет!"- дети становятся на цветок соответствующего цвета.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428860" y="4000504"/>
            <a:ext cx="2000264" cy="2214578"/>
          </a:xfrm>
          <a:prstGeom prst="rect">
            <a:avLst/>
          </a:prstGeom>
          <a:ln w="38100" cap="sq">
            <a:solidFill>
              <a:srgbClr val="FF66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42910" y="4000504"/>
            <a:ext cx="1775774" cy="221457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4876" y="214290"/>
            <a:ext cx="385762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"Веселые следки»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учить детей определять направление; умение ориентироваться в пространстве; развивать равновесие; воспитывать желание соблюдать правила игры.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рассказывает детям, как в лесу волки ходят друг за другом «след в след», так они идут все вместе. "Вот и мы пойдем с вами к Мишке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гости друг за другом по следкам».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200828_085119.jpg"/>
          <p:cNvPicPr/>
          <p:nvPr/>
        </p:nvPicPr>
        <p:blipFill>
          <a:blip r:embed="rId5" cstate="print"/>
          <a:srcRect l="16778"/>
          <a:stretch>
            <a:fillRect/>
          </a:stretch>
        </p:blipFill>
        <p:spPr>
          <a:xfrm>
            <a:off x="4857753" y="3857628"/>
            <a:ext cx="1785949" cy="2408555"/>
          </a:xfrm>
          <a:prstGeom prst="rect">
            <a:avLst/>
          </a:prstGeom>
          <a:ln w="38100" cap="sq">
            <a:solidFill>
              <a:srgbClr val="FF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7-я\Desktop\IMG_20201029_102746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15140" y="3857628"/>
            <a:ext cx="1805301" cy="24288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38576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"Когда это бывает?»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изучать с детьми времена года, природные явления; развивать мышление, воображение; воспитывать любовь к природе.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рассказывает детям, что осенью листочки меняют цвет, часто идет дождь. Малыши дуют и наблюдают за листочками, которые летают в воздухе.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28662" y="3214686"/>
            <a:ext cx="3143272" cy="3143272"/>
          </a:xfrm>
          <a:prstGeom prst="rect">
            <a:avLst/>
          </a:prstGeom>
          <a:ln w="381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86314" y="214290"/>
            <a:ext cx="378618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»Водичка"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учить детей запоминать стихотворение быстро и качественно, мыслить последовательно и ассоциативно; развивать речь; воспитывать опрятность.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раз, как дети моют руки – они видят символы перед раковинами и произносят стихотворение.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Пользователь\AppData\Local\Microsoft\Windows\INetCache\Content.Word\IMG_20201022_151739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3143271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AppData\Local\Microsoft\Windows\INetCache\Content.Word\IMG_20200810_0927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27595"/>
          <a:stretch/>
        </p:blipFill>
        <p:spPr bwMode="auto">
          <a:xfrm>
            <a:off x="5929322" y="5000636"/>
            <a:ext cx="2905123" cy="1500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385765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«Укрась домики»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учить детей рисовать разнообразные рисунки, которые состоят из геометрических фигур (солнышко, белочка, кораблик, цветочек, дом и т.д.); закрепить названия геометрических фигур, умение ориентироваться на плоскости; развивать мелкую моторику рук; воспитывать аккуратность и дружелюбие.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воспитатель предлагает детям украсить домики рисунками, которые состоят из геометрических фигур. Затем проводит беседу спрашивая, чем именно ребенок украсил свой домик, из каких геометрических фигур состоит рисунок.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стіна фото\IMG-7b7200fe82e3cf7049dcc086ffd72416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307183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d23c5dc8bc8060a743099f78b6beddba-V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00760" y="3357562"/>
            <a:ext cx="2543178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38576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«Математические кольца»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формировать логико-математическую компетентность; закреплять представление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количественном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порядковом счете;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глазомер, ориентировку в пространстве; воспитывать сосредоточенность.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воспитатель показывает детям цифру и просит назвать соседей или посчитать дальше.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AppData\Local\Microsoft\Windows\INetCache\Content.Word\IMG_20200810_1006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2931" t="6842" r="20137" b="6771"/>
          <a:stretch/>
        </p:blipFill>
        <p:spPr bwMode="auto">
          <a:xfrm>
            <a:off x="1857356" y="4857760"/>
            <a:ext cx="2500330" cy="1577802"/>
          </a:xfrm>
          <a:prstGeom prst="rect">
            <a:avLst/>
          </a:prstGeom>
          <a:ln w="38100" cap="sq">
            <a:solidFill>
              <a:srgbClr val="FFCC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 descr="C:\Users\Пользователь\AppData\Local\Microsoft\Windows\INetCache\Content.Word\IMG_20200810_100549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12273"/>
          <a:stretch>
            <a:fillRect/>
          </a:stretch>
        </p:blipFill>
        <p:spPr bwMode="auto">
          <a:xfrm>
            <a:off x="642910" y="3357562"/>
            <a:ext cx="2786082" cy="1428760"/>
          </a:xfrm>
          <a:prstGeom prst="rect">
            <a:avLst/>
          </a:prstGeom>
          <a:ln w="38100" cap="sq">
            <a:solidFill>
              <a:srgbClr val="FFCC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86314" y="214290"/>
            <a:ext cx="37861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"Веселые солнышки»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формировать знания детей о количестве и числе; закреплять счет в пределах десяти; развивать мышление, речь, внимание, память; воспитывать желание заниматься математикой.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 предлагает рассмотреть божьи коровки, назвать число, изображенное на карточке, и найти соответствующее количество точечек на крылышках. Дети находят для каждого числа соответствующее количество точечек путем пересчета.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786314" y="3643314"/>
            <a:ext cx="1714512" cy="235745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643702" y="4143380"/>
            <a:ext cx="1791646" cy="215518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85728"/>
            <a:ext cx="392909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«Умная гусеница»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закреплять знания о геометрических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фигурах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основных цветах;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счет в пределах десяти и умение называть знакомые буквы; развивать внимание, логическое мышление, умение ориентироваться в пространстве; воспитывать желание соблюдать правила игры.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дети двигаются по гусенице, начиная как с головы, так и с хвоста, по геометрических фигурах, которые имеют углы, при этом называя их название и цвет. Для старших дошкольников задания можно усложнять, называя при этом буквы, которые расположены на геометрических фигурах, и какие они по счету от начала (головы) или от конца (хвоста).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786314" y="3429000"/>
            <a:ext cx="2714644" cy="2813690"/>
          </a:xfrm>
          <a:prstGeom prst="rect">
            <a:avLst/>
          </a:prstGeom>
          <a:ln w="5715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000760" y="285728"/>
            <a:ext cx="2541591" cy="2928958"/>
          </a:xfrm>
          <a:prstGeom prst="rect">
            <a:avLst/>
          </a:prstGeom>
          <a:ln w="5715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85728"/>
            <a:ext cx="407196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Педагог должен развивать ребенка как неповторимую индивидуальность, стремящуюся к самостоятельной познавательной деятельности и к творчеству. Но решить эту задачу способен только творческий и неравнодушный педагог, его живой пример и авторитет. Поэтому он должен постоянно заботиться о собственном развитии и совершенствовании своего профессионального мастерства.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едь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недаром говорят: «Какой воспитатель, такие у него и дети». Встали вопросы, как сделать, чтобы каждый педагог стал активным, заинтересованным в своей работе, как побудить педагогов к творчеству, самосовершенствованию саморазвития. Именно поэтому возникла потребность во внедрении в педагогическую практику интерактивного подхода, который предусматривает постоянное взаимодействие участников, обмен мнениями и впечатлениями, возможность встречных вопросов, уточнений, групповых обсуждений и тому подобное. </a:t>
            </a:r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357166"/>
            <a:ext cx="42148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это, пожалуй, самое главное, чего мы пытаемся достичь в нашем педагогическом коллективе за последние годы. Именно поэтому наш коллектив, среди современных технологий, выбрал именно технологию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«Говорящие стены».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Сущность технологии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том, что ребенок, получая необходимую информацию, имеет право выбора планировать свою деятельность, конструктивно использовать информационный ресурс.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Каждый педагог нашего дошкольного учреждения, исходя из задач, которые стоят перед ним, определил приоритетный круг инноваций, выбрал для себя и усовершенствовал определенное пособие, а именно: «Чудо-дерево», «Домики, которые говорят», исследовательская лаборатория «Любознательные почемучки», интерактивное пособие «Доска-раскраска», «Интерактивный поезд», «Сказочная поляна».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378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«Гусеница»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формировать и соблюдать правила личной гигиены; способствовать сохранению и укреплению здоровья ребенка.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стене в ванно-душевой комнате на «гусенице» расположены правила личной гигиены.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AppData\Local\Microsoft\Windows\INetCache\Content.Word\IMG_20200810_0925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29724" b="21323"/>
          <a:stretch/>
        </p:blipFill>
        <p:spPr bwMode="auto">
          <a:xfrm>
            <a:off x="571472" y="2857497"/>
            <a:ext cx="2815590" cy="1714512"/>
          </a:xfrm>
          <a:prstGeom prst="rect">
            <a:avLst/>
          </a:prstGeom>
          <a:ln w="57150" cap="sq" cmpd="thickThin">
            <a:solidFill>
              <a:srgbClr val="00CC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 descr="C:\Users\Пользователь\AppData\Local\Microsoft\Windows\INetCache\Content.Word\IMG_20201022_150300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b="21556"/>
          <a:stretch>
            <a:fillRect/>
          </a:stretch>
        </p:blipFill>
        <p:spPr bwMode="auto">
          <a:xfrm>
            <a:off x="1571604" y="4714884"/>
            <a:ext cx="2926715" cy="1547156"/>
          </a:xfrm>
          <a:prstGeom prst="rect">
            <a:avLst/>
          </a:prstGeom>
          <a:ln w="57150" cap="sq" cmpd="thickThin">
            <a:solidFill>
              <a:srgbClr val="00CC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4876" y="214290"/>
            <a:ext cx="38576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"Собери подарки осени»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учить детей ориентироваться в пространстве, различать овощи и фрукты, где они растут; развивать память, внимание, воображение; воспитывать любовь к природе.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 просит детей собрать в одну корзину овощи в другую - фрукты.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Что растет вверху (на дереве)? Дети, где мы сорвали яблочки?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Где растут овощи? Где мы собираем овощи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7-я\AppData\Local\Microsoft\Windows\INetCache\Content.Word\IMG_20201029_093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71876"/>
            <a:ext cx="220027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7-я\AppData\Local\Microsoft\Windows\INetCache\Content.Word\IMG_20201029_0928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551627" y="4378330"/>
            <a:ext cx="2114552" cy="178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38576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«Найди пару»</a:t>
            </a:r>
            <a:endParaRPr lang="ru-RU" dirty="0" smtClean="0"/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формировать умение соотносить предметы по цвету или форме; развивать зрительную память; воспитывать усидчивость.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воспитатель показывает детям геометрическую фигуру, дети должны обрести фигуру такого же цвета или такой же формы.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сложнения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нужно найти фигуру такого же цвета и формы.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:\Новая папка (2)\фото садик\IMG_20200911_092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643314"/>
            <a:ext cx="321471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:\Новая папка (2)\фото садик\IMG_20200911_0927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7166"/>
            <a:ext cx="335758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AppData\Local\Microsoft\Windows\INetCache\Content.Word\IMG_20200821_085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429000"/>
            <a:ext cx="341757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2286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Наши занятия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785794"/>
            <a:ext cx="3929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Тема: «Озорная тучка» (младшая группа)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объяснить причины возникновения дождя; формировать у детей познавательный интерес к природе; побуждать детей к экспериментированию; учить рисовать дождь, передавая его характер (сильный дождь - сплошные линии, слабый дождь - пунктирные линии); учить прикладывать кисть всем ворсом на бумагу; развивать творческие способности и коммуникативные навыки детей; воспитывать наблюдательность.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500694" y="2214554"/>
            <a:ext cx="3190875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43438" y="0"/>
            <a:ext cx="3114675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714876" y="4143380"/>
            <a:ext cx="2357454" cy="234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40719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Тема: «В поисках сокровищ»(старшая группа)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продолжать учить решать простые математические задачи на сложение и вычитание, называть смежные числа, делить слова на слоги; закрепить знания о цифрах и числовое значение цветных палочек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пределах 8; сравнивать предметы по высоте, размещая их в ряд в порядке возрастания; развивать умение ориентироваться в пространстве на листе бумаги; воспитывать желание работать коллективно и парами.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226_09192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00" y="4286256"/>
            <a:ext cx="2984500" cy="2024061"/>
          </a:xfrm>
          <a:prstGeom prst="rect">
            <a:avLst/>
          </a:prstGeom>
          <a:ln w="127000" cap="rnd">
            <a:solidFill>
              <a:srgbClr val="99FFC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IMG_20200226_090543.jpg"/>
          <p:cNvPicPr/>
          <p:nvPr/>
        </p:nvPicPr>
        <p:blipFill>
          <a:blip r:embed="rId4" cstate="print"/>
          <a:stretch>
            <a:fillRect/>
          </a:stretch>
        </p:blipFill>
        <p:spPr>
          <a:xfrm rot="504044">
            <a:off x="6783025" y="344930"/>
            <a:ext cx="1539411" cy="2998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CE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D:\фото работа\фото А. В\IMG_20200226_0905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5511">
            <a:off x="4803097" y="713603"/>
            <a:ext cx="1754234" cy="316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CE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IMG_20200226_092709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29256" y="4214818"/>
            <a:ext cx="2485385" cy="2125978"/>
          </a:xfrm>
          <a:prstGeom prst="rect">
            <a:avLst/>
          </a:prstGeom>
          <a:ln w="127000" cap="rnd">
            <a:solidFill>
              <a:srgbClr val="99FFC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39290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Тема: «К ежикам в гости" (средняя группа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продолжать учить детей понимать, что количество предметов не зависит от их размеров, цвета и расположение; учить называть свойства шара, куба; упражнять в счете предметов, расположенных хаотично, в порядковом и обратном направлении; развивать логическое мышление, внимание, воображение, память; воспитывать дружелюбие.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Desktop\Новая папка (3)\IMG_20201029_080955736.jpg"/>
          <p:cNvPicPr/>
          <p:nvPr/>
        </p:nvPicPr>
        <p:blipFill>
          <a:blip r:embed="rId3" cstate="print"/>
          <a:srcRect t="5178" b="3883"/>
          <a:stretch>
            <a:fillRect/>
          </a:stretch>
        </p:blipFill>
        <p:spPr bwMode="auto">
          <a:xfrm>
            <a:off x="4786314" y="2214554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Новая папка (3)\IMG_20201029_0806122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500570"/>
            <a:ext cx="238601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Desktop\Новая папка (3)\IMG_20201029_0818238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00504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Desktop\Новая папка (3)\IMG_20201029_0808188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0"/>
            <a:ext cx="309943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85728"/>
            <a:ext cx="37862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Тема: Путешествие в сказку (первая младшая группа)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учить понимать слова, обозначающие количество: один – много; сравнивать и определять предметы по величине, длине, высоте; группировать предметы по форме; закрепить знания основных цветов (красный, желтый, зеленый, синий), геометрических фигур (круг, треугольник, квадрат); развивать у детей пространственное ориентирование, память, речь, внимание, мышление; воспитывать любовь к природе.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:\Новая папка (2)\фото садик\IMG_20201012_101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714620"/>
            <a:ext cx="24733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Новая папка (2)\фото садик\IMG_20201012_1024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572008"/>
            <a:ext cx="2390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Новая папка (2)\фото садик\IMG_20201012_1020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85728"/>
            <a:ext cx="1947859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Новая папка (2)\фото садик\IMG_20201012_1034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714884"/>
            <a:ext cx="2786082" cy="164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Новая папка (2)\фото садик\IMG_20201012_1036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85728"/>
            <a:ext cx="200026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37862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Тема: Путешествие в сказочный лес (средняя группа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учить понимать содержание художественного произведения; упражнять детей в умении представлять и развивать речь с помощью тактильных табличек; формировать умение мыслить последовательно, ассоциативно; закрепить знания о геометрических фигурах,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основных цветах, величине;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умение запоминать новое стихотворение с использованием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мнемо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таблицы; воспитывать интерес 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художественным произведениям,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внимательность, любознательность.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224_0902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857364"/>
            <a:ext cx="2267585" cy="1764665"/>
          </a:xfrm>
          <a:prstGeom prst="rect">
            <a:avLst/>
          </a:prstGeom>
          <a:noFill/>
          <a:ln w="19050">
            <a:solidFill>
              <a:srgbClr val="548DD4"/>
            </a:solidFill>
            <a:miter lim="800000"/>
            <a:headEnd/>
            <a:tailEnd/>
          </a:ln>
        </p:spPr>
      </p:pic>
      <p:pic>
        <p:nvPicPr>
          <p:cNvPr id="5" name="Рисунок 4" descr="IMG_20200224_09085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214818"/>
            <a:ext cx="2857520" cy="1928826"/>
          </a:xfrm>
          <a:prstGeom prst="rect">
            <a:avLst/>
          </a:prstGeom>
          <a:noFill/>
          <a:ln w="19050">
            <a:solidFill>
              <a:srgbClr val="548DD4"/>
            </a:solidFill>
            <a:miter lim="800000"/>
            <a:headEnd/>
            <a:tailEnd/>
          </a:ln>
        </p:spPr>
      </p:pic>
      <p:pic>
        <p:nvPicPr>
          <p:cNvPr id="6" name="Рисунок 5" descr="IMG_20200224_0903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143248"/>
            <a:ext cx="1928826" cy="2333625"/>
          </a:xfrm>
          <a:prstGeom prst="rect">
            <a:avLst/>
          </a:prstGeom>
          <a:noFill/>
          <a:ln w="19050">
            <a:solidFill>
              <a:srgbClr val="548DD4"/>
            </a:solidFill>
            <a:miter lim="800000"/>
            <a:headEnd/>
            <a:tailEnd/>
          </a:ln>
        </p:spPr>
      </p:pic>
      <p:pic>
        <p:nvPicPr>
          <p:cNvPr id="8" name="Рисунок 7" descr="IMG_20200224_09203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14290"/>
            <a:ext cx="2143140" cy="2071702"/>
          </a:xfrm>
          <a:prstGeom prst="rect">
            <a:avLst/>
          </a:prstGeom>
          <a:noFill/>
          <a:ln w="19050">
            <a:solidFill>
              <a:srgbClr val="66CCFF"/>
            </a:solidFill>
            <a:miter lim="800000"/>
            <a:headEnd/>
            <a:tailEnd/>
          </a:ln>
        </p:spPr>
      </p:pic>
      <p:pic>
        <p:nvPicPr>
          <p:cNvPr id="9" name="Рисунок 8" descr="IMG_20200224_09230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429132"/>
            <a:ext cx="2376170" cy="1883410"/>
          </a:xfrm>
          <a:prstGeom prst="rect">
            <a:avLst/>
          </a:prstGeom>
          <a:noFill/>
          <a:ln w="19050">
            <a:solidFill>
              <a:srgbClr val="548DD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38576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Тема. В гостях у белочки (старшая группа)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учить сравнивать множества, определять количественное отношение (больше, меньше, поровну); закреплять навыки прямого и обратного счета в пределах 6; состав чисел в пределах 6; упражнять в ориентировке в пространстве (слева, справа, вверху, внизу, посередине); развивать логическое мышление; воспитывать внимательность, активность на занятии.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724_09313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286124"/>
            <a:ext cx="2714644" cy="3000396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5" name="Рисунок 4" descr="IMG_20200724_0929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286124"/>
            <a:ext cx="2714644" cy="3071834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6" name="Рисунок 5" descr="IMG_20200724_09245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14290"/>
            <a:ext cx="2857520" cy="3000396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500042"/>
            <a:ext cx="378621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Использование технологии ''Говорящие стены''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работе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нашими детьми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/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Результативность данной технологии очевидна всем и имеет только положительные аспекты. У детей развивается внимание, память, мелкая моторика, мышление и речь, зрительное и слуховое восприятие. Дети становятся более инициативными, самостоятельными, общительными, как в игровой, так и в познавательной видах деятельности.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Desktop\фотки стен\1668416523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2357454" cy="1768091"/>
          </a:xfrm>
          <a:prstGeom prst="rect">
            <a:avLst/>
          </a:prstGeom>
          <a:noFill/>
        </p:spPr>
      </p:pic>
      <p:pic>
        <p:nvPicPr>
          <p:cNvPr id="1027" name="Picture 3" descr="D:\Desktop\фотки стен\166841652308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572008"/>
            <a:ext cx="1927220" cy="1695447"/>
          </a:xfrm>
          <a:prstGeom prst="rect">
            <a:avLst/>
          </a:prstGeom>
          <a:noFill/>
        </p:spPr>
      </p:pic>
      <p:pic>
        <p:nvPicPr>
          <p:cNvPr id="1028" name="Picture 4" descr="D:\Desktop\фотки стен\IMG_20221114_10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071678"/>
            <a:ext cx="2286016" cy="2436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D:\Desktop\фотки стен\1668416681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1981200" cy="2641600"/>
          </a:xfrm>
          <a:prstGeom prst="rect">
            <a:avLst/>
          </a:prstGeom>
          <a:noFill/>
        </p:spPr>
      </p:pic>
      <p:pic>
        <p:nvPicPr>
          <p:cNvPr id="2051" name="Picture 3" descr="D:\Desktop\фотки стен\IMG_20221114_10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143380"/>
            <a:ext cx="2936240" cy="2204720"/>
          </a:xfrm>
          <a:prstGeom prst="rect">
            <a:avLst/>
          </a:prstGeom>
          <a:noFill/>
        </p:spPr>
      </p:pic>
      <p:pic>
        <p:nvPicPr>
          <p:cNvPr id="2052" name="Picture 4" descr="D:\Desktop\фотки стен\IMG_20221114_100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286124"/>
            <a:ext cx="3615355" cy="2714644"/>
          </a:xfrm>
          <a:prstGeom prst="rect">
            <a:avLst/>
          </a:prstGeom>
          <a:noFill/>
        </p:spPr>
      </p:pic>
      <p:pic>
        <p:nvPicPr>
          <p:cNvPr id="2053" name="Picture 5" descr="D:\Desktop\фотки стен\IMG_20221114_100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1857364"/>
            <a:ext cx="2745958" cy="2061844"/>
          </a:xfrm>
          <a:prstGeom prst="rect">
            <a:avLst/>
          </a:prstGeom>
          <a:noFill/>
        </p:spPr>
      </p:pic>
      <p:pic>
        <p:nvPicPr>
          <p:cNvPr id="2054" name="Picture 6" descr="D:\Desktop\фотки стен\IMG_20221114_100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85728"/>
            <a:ext cx="3615355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142852"/>
            <a:ext cx="3922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Интерактивные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пособия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“Чудо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дерево”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Desktop\стіни, стеля, підлога (фото)\Щербак С.А\буклет\IMG_20200812_0937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14423"/>
            <a:ext cx="2000264" cy="2643205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D:\Desktop\стіни, стеля, підлога (фото)\Щербак С.А\буклет\IMG_20200724_1015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214422"/>
            <a:ext cx="1928826" cy="264320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4214818"/>
            <a:ext cx="4000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Интерактивное пособие "Чудо-дерево" - многофункциональное: его можно использовать как на занятиях, так в индивидуальной работе, в самостоятельной игровой деятельности ребенка и тому подобное.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214290"/>
            <a:ext cx="3857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развивающее пособие размером 200*150см, имеет вид двустороннего дерева со специально отведенным местом для рисования (дупло). Изготовлен из материала ДСП, имеет колеса для удобного перемещения по групповой комнате. К пособию прилагаются комплекты различных по размеру фруктов (яблок, груш, слив и проч.); листья; птиц; цветов (цветение деревьев осенью); набор цифр от 0 до 10; букв; геометрических фигур и другой дидактический наглядный материал, который легко крепится на крючки; набор цветных мелков для рисования.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Desktop\стіни, стеля, підлога (фото)\Щербак С.А\буклет\IMG_20200724_0942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000504"/>
            <a:ext cx="1713550" cy="164307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IMG_20200724_101336.jpg"/>
          <p:cNvPicPr/>
          <p:nvPr/>
        </p:nvPicPr>
        <p:blipFill>
          <a:blip r:embed="rId6" cstate="print"/>
          <a:stretch>
            <a:fillRect/>
          </a:stretch>
        </p:blipFill>
        <p:spPr>
          <a:xfrm rot="21195520">
            <a:off x="4791485" y="4288731"/>
            <a:ext cx="1377200" cy="200170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D:\Desktop\стіни, стеля, підлога (фото)\Щербак С.А\буклет\IMG_20200724_0929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35785">
            <a:off x="7355763" y="4420038"/>
            <a:ext cx="1302410" cy="180530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Desktop\фотки стен\IMG_20221114_10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429000"/>
            <a:ext cx="3425074" cy="2571768"/>
          </a:xfrm>
          <a:prstGeom prst="rect">
            <a:avLst/>
          </a:prstGeom>
          <a:noFill/>
        </p:spPr>
      </p:pic>
      <p:pic>
        <p:nvPicPr>
          <p:cNvPr id="5" name="Picture 3" descr="D:\Desktop\фотки стен\IMG_20221114_10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290"/>
            <a:ext cx="1981200" cy="2641600"/>
          </a:xfrm>
          <a:prstGeom prst="rect">
            <a:avLst/>
          </a:prstGeom>
          <a:noFill/>
        </p:spPr>
      </p:pic>
      <p:pic>
        <p:nvPicPr>
          <p:cNvPr id="3076" name="Picture 4" descr="D:\Desktop\фотки стен\1668416681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214290"/>
            <a:ext cx="1964545" cy="2643206"/>
          </a:xfrm>
          <a:prstGeom prst="rect">
            <a:avLst/>
          </a:prstGeom>
          <a:noFill/>
        </p:spPr>
      </p:pic>
      <p:pic>
        <p:nvPicPr>
          <p:cNvPr id="7" name="Picture 6" descr="D:\Desktop\фотки стен\IMG_20221114_103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00042"/>
            <a:ext cx="3333773" cy="2500330"/>
          </a:xfrm>
          <a:prstGeom prst="rect">
            <a:avLst/>
          </a:prstGeom>
          <a:noFill/>
        </p:spPr>
      </p:pic>
      <p:pic>
        <p:nvPicPr>
          <p:cNvPr id="8" name="Picture 5" descr="D:\Desktop\фотки стен\IMG_20221114_1001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2928934"/>
            <a:ext cx="2286016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1645920282_42-kartinkin-net-p-kartinki-otkritaya-kniga-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52"/>
            <a:ext cx="9144000" cy="75829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861092">
            <a:off x="5449562" y="2035542"/>
            <a:ext cx="32861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Инновационная деятельность педагога: </a:t>
            </a: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от теории к практике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88943">
            <a:off x="137387" y="2525193"/>
            <a:ext cx="3810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Мы создаем условия для развития и воспитания здоровой, жизнерадостной, творческой личности!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14876" y="214290"/>
            <a:ext cx="40005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учить детей распознавать фрукты по внешнему виду, правильно их называть, различать по величине, форме, цвету;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формировать у детей умение считать, сравнивать и классифицировать предметы по цвету, размеру;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развивать речь, логическое мышление, зрительную память, внимательность;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обогащать сенсорный опыт ребенка;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закреплять умение определять количество предметов, растущих на дереве;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закреплять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знания детей о сезонных изменениях в природе;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воспитывать сосредоточенность, самостоятельность, интерес к игре, эстетическое чувство.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85728"/>
            <a:ext cx="392905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использования: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дидактическая игра «Что нам осень принесла?»;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дидактическая игра «Что лишнее?»;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дидактическая игра «Сколько выросло на дереве...?"(посчитаем для Зайчика);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речевая игра «Фрукты – какие они?»;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«Знакомство с цифрой 1 (1 - 10)»;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«Создай композицию " (рисование мелом);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«Волшебная птичка», «Ежик» и др.. (занятия по аппликации);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«Яблоки для ежика», «Осенние листья» и др.. (занятия по лепке);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дидактическая игра «Когда это бывает?» (времена года);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«Волшебные снежинки», «Деревья осенью» и др.. (занятия по рисованию).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Пособие привлекает детей, привлекает их внимание, вызывает эстетическое удовольствие и имеет много вариантов применения.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0724_10045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9190" y="4714884"/>
            <a:ext cx="1785950" cy="165131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:\Desktop\стіни, стеля, підлога (фото)\Щербак С.А\буклет\IMG_20200724_0924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643446"/>
            <a:ext cx="1643074" cy="17465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214290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«Поезд»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буклети\потяг\IMG20200826130320.jpg"/>
          <p:cNvPicPr/>
          <p:nvPr/>
        </p:nvPicPr>
        <p:blipFill>
          <a:blip r:embed="rId3" cstate="print"/>
          <a:srcRect t="23128"/>
          <a:stretch>
            <a:fillRect/>
          </a:stretch>
        </p:blipFill>
        <p:spPr bwMode="auto">
          <a:xfrm>
            <a:off x="785786" y="714356"/>
            <a:ext cx="3429024" cy="153180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34" y="2643182"/>
            <a:ext cx="41434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Интерактивное пособие «Поезд» является многофункциональным и способствует развитию детского творчества, речи, развития фантазии и воображения, познавательной активности, мелкой моторики, наглядно-действенного мышления, внимания, пространственного ориентирования, восприятия, комбинаторных и конструкторских способностей.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142852"/>
            <a:ext cx="39290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Описание: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Расположен на стене групповой комнаты. Основа-лист фанеры (на нем наклеены наклейки разные по цвету), на котором расположены 4 магнитных модуля. Прилагаются наборы палочек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цифры от 0 до 10, буквы, геометрические фигуры и другой дидактический наглядный материал на магнитной основе. Дети работают возле модулей как по очереди, так и группами (по 2 - 3), индивидуально. Сверху расположены над поездом, изготовленные из бумаги, разного цвета, разного размера круги, звездочки, на которых размещены буквы.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2020100609542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3438" y="3929066"/>
            <a:ext cx="2071702" cy="221457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Desktop\Щербак С.А\Сипакова\фото з потягом\IMG202010060955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929066"/>
            <a:ext cx="200026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40719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ознакомления детей в возрасте 3-6 лет с цветами, величинами, цифрами в пределах 10, геометрическими фигурами, буквами;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количественным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порядковым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счетом в прямом и обратном порядке, счетом парами, сравнением множеств, составом числа в пределах 10, развязыванием самых простых примеров на сложение и вычитание; формирование понятий справа, слева, впереди, позади.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 учатся определять количество звуков в слове, количество слов в предложении и слогов в слове и тому подобное. Это способствует развитию детского творчества, фантазии, воображения, познавательной активности, мелкой моторики; развивает умение работать в парах, группой, в коллективе.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285728"/>
            <a:ext cx="39290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игра-конструирование «Мосты через реку»;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 за другом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становись»;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 Число и цвет»;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игра-конструирование «Заборчики высокие и низкие»;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 Как разговаривают числа?»;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«Поздравительные открытки»;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«Жмурки»;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«Строители»;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«Сосчитайте и выложите с помощью палочек количество слогов в слове»;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«Сколько звуков в слове»;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игра-конструирование «Лесенка широкая и лесенка узкая»;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 Путешествие на поезде»;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 Как разговаривают числа?»;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упражнение «Составь предложение по схеме».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буклети\потяг\IMG20201006095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714884"/>
            <a:ext cx="2737485" cy="166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F:\буклети\потяг\IMG20201006095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714884"/>
            <a:ext cx="26797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214290"/>
            <a:ext cx="1726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«Полянка»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Desktop\стіни, стеля, підлога (фото)\Щербак С.А\IMG_20200812_094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2000264" cy="2143140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Desktop\стіни, стеля, підлога (фото)\Щербак С.А\IMG_20200812_095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85794"/>
            <a:ext cx="1975165" cy="2143140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2928934"/>
            <a:ext cx="40005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Назначение: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закрепления счета в пределах 10;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знаний о количестве и числе;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количества предметов путем счета;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мышление,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речи, внимания, памяти; воспитания желания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заниматься математикой.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Описание: цветы с цифрами от 1 до 10 и божьи коровки, предназначенные для игры на полу; изготовлены из плотной ламинированной бумаги в количестве по 10 шт.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285728"/>
            <a:ext cx="392905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«Посчитай»;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«Найди цифру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»;дидактическая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«Сравни количество божьих коровок и цветов»;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«Чего больше, а чего меньше?»;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«Найди цветок для божьих коровок»;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«Найди свой цветок»;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«Отыщи заданное число»;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осчитай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покажи цифру»;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«Сравни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разложи»;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«Продолжи ряд»;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«Какая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цифра – такое и количество»;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«Собери цветы»;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«Найди соседа»;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«Не ошибись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Пособие привлекает детей, привлекает их внимание, вызывает эстетическое удовольствие, а еще имеет много вариантов применения.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open-book-open-book-frame-download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:\Desktop\стіни, стеля, підлога (фото)\Щербак С.А\IMG_20200729_1009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8780">
            <a:off x="646052" y="315901"/>
            <a:ext cx="2861945" cy="214757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Desktop\стіни, стеля, підлога (фото)\Щербак С.А\IMG_20200729_0952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2756">
            <a:off x="1580402" y="2231908"/>
            <a:ext cx="2768485" cy="194648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Desktop\стіни, стеля, підлога (фото)\Щербак С.А\IMG_20200729_0958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1247">
            <a:off x="691355" y="4212632"/>
            <a:ext cx="2903220" cy="213448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Desktop\стіни, стеля, підлога (фото)\Щербак С.А\IMG_20200729_1004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33510">
            <a:off x="4928086" y="2329695"/>
            <a:ext cx="2859730" cy="192731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:\Desktop\стіни, стеля, підлога (фото)\Щербак С.А\IMG_20200729_1018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0087">
            <a:off x="5507280" y="329722"/>
            <a:ext cx="2919730" cy="203644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:\Desktop\стіни, стеля, підлога (фото)\Щербак С.А\IMG_20200730_092507.jpg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85060">
            <a:off x="5671015" y="4020461"/>
            <a:ext cx="2582712" cy="228013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4415</Words>
  <PresentationFormat>Экран (4:3)</PresentationFormat>
  <Paragraphs>215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54</cp:revision>
  <dcterms:created xsi:type="dcterms:W3CDTF">2022-10-07T07:24:49Z</dcterms:created>
  <dcterms:modified xsi:type="dcterms:W3CDTF">2022-11-16T08:46:28Z</dcterms:modified>
</cp:coreProperties>
</file>