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Проект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«Золотая ниточка»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Авторы: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Батуева Ольга Александровна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Шорникова</a:t>
            </a:r>
            <a:r>
              <a:rPr lang="ru-RU" dirty="0" smtClean="0">
                <a:solidFill>
                  <a:schemeClr val="tx1"/>
                </a:solidFill>
              </a:rPr>
              <a:t> Вероника Анатольевна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Детский сад №</a:t>
            </a:r>
            <a:r>
              <a:rPr lang="ru-RU" dirty="0" smtClean="0">
                <a:solidFill>
                  <a:schemeClr val="tx1"/>
                </a:solidFill>
              </a:rPr>
              <a:t>305 город </a:t>
            </a:r>
            <a:r>
              <a:rPr lang="ru-RU" dirty="0" smtClean="0">
                <a:solidFill>
                  <a:schemeClr val="tx1"/>
                </a:solidFill>
              </a:rPr>
              <a:t>Пермь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26256"/>
            <a:ext cx="1344030" cy="190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609140"/>
            <a:ext cx="3923928" cy="294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868074" cy="3305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795534" cy="2722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2274294" cy="3032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33" y="1196752"/>
            <a:ext cx="2700300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563888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5148064" cy="2438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73898"/>
            <a:ext cx="2018120" cy="2691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2448272" cy="4189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3585466" cy="4522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1000"/>
            <a:ext cx="2205006" cy="2940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625568"/>
            <a:ext cx="2196751" cy="2929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19048"/>
            <a:ext cx="2033170" cy="2710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2067694" cy="275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04" y="2006070"/>
            <a:ext cx="3707904" cy="2047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664295" cy="2613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2671094" cy="282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3696015" cy="3269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489852" cy="4653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44" y="620688"/>
            <a:ext cx="2538536" cy="1903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30" y="2401364"/>
            <a:ext cx="2474302" cy="1855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2" y="476672"/>
            <a:ext cx="2136118" cy="3021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2283718" cy="3044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91" y="3356992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Цель – создание оптимальных условий для формирования духовно-нравственных чувств у детей старшего дошкольного возраста через приобщение к народной культуре.</a:t>
            </a:r>
            <a:endParaRPr lang="ru-RU" sz="32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Первое направление </a:t>
            </a:r>
            <a:r>
              <a:rPr lang="ru-RU" sz="3200" b="1" i="1" dirty="0" smtClean="0"/>
              <a:t>– знакомство с танцевальным творчеством русского народа.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Второе направление </a:t>
            </a:r>
            <a:r>
              <a:rPr lang="ru-RU" sz="3200" b="1" i="1" dirty="0" smtClean="0"/>
              <a:t>– знакомство с традициями, культурой русского народа, с элементами народного костюма (венок, поясок и др.) и обычаями, которые связаны с этими предметами.</a:t>
            </a:r>
            <a:endParaRPr lang="ru-RU" sz="32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8872"/>
            <a:ext cx="2088232" cy="2438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3923928" cy="1858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19" y="3417608"/>
            <a:ext cx="4716016" cy="2741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3"/>
            <a:ext cx="7772400" cy="252027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Проект разделен на два блока: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«Русский хоровод»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«Народная пляска»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91847"/>
            <a:ext cx="2139702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779912" cy="283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34" y="3356992"/>
            <a:ext cx="3851920" cy="2888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078342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384376" cy="4512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4716"/>
            <a:ext cx="1707654" cy="2276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87718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4643"/>
            <a:ext cx="1841401" cy="2455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72948"/>
            <a:ext cx="1995686" cy="2660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9242"/>
            <a:ext cx="1837953" cy="2450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692696"/>
            <a:ext cx="3294366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312368" cy="4416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 «Золотая ниточка»</vt:lpstr>
      <vt:lpstr>Цель – создание оптимальных условий для формирования духовно-нравственных чувств у детей старшего дошкольного возраста через приобщение к народной культуре.</vt:lpstr>
      <vt:lpstr>Первое направление – знакомство с танцевальным творчеством русского народа.  Второе направление – знакомство с традициями, культурой русского народа, с элементами народного костюма (венок, поясок и др.) и обычаями, которые связаны с этими предметами.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«Золотая ниточка»</dc:title>
  <dc:creator>Acer</dc:creator>
  <cp:lastModifiedBy>Acer</cp:lastModifiedBy>
  <cp:revision>20</cp:revision>
  <dcterms:created xsi:type="dcterms:W3CDTF">2022-04-16T06:53:00Z</dcterms:created>
  <dcterms:modified xsi:type="dcterms:W3CDTF">2022-04-16T14:49:13Z</dcterms:modified>
</cp:coreProperties>
</file>