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89" r:id="rId3"/>
  </p:sldMasterIdLst>
  <p:notesMasterIdLst>
    <p:notesMasterId r:id="rId24"/>
  </p:notesMasterIdLst>
  <p:handoutMasterIdLst>
    <p:handoutMasterId r:id="rId25"/>
  </p:handoutMasterIdLst>
  <p:sldIdLst>
    <p:sldId id="311" r:id="rId4"/>
    <p:sldId id="330" r:id="rId5"/>
    <p:sldId id="314" r:id="rId6"/>
    <p:sldId id="327" r:id="rId7"/>
    <p:sldId id="328" r:id="rId8"/>
    <p:sldId id="32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32" r:id="rId18"/>
    <p:sldId id="309" r:id="rId19"/>
    <p:sldId id="305" r:id="rId20"/>
    <p:sldId id="324" r:id="rId21"/>
    <p:sldId id="313" r:id="rId22"/>
    <p:sldId id="32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1D9331"/>
    <a:srgbClr val="CCFF33"/>
    <a:srgbClr val="99FF66"/>
    <a:srgbClr val="ABEFB6"/>
    <a:srgbClr val="66FFCC"/>
    <a:srgbClr val="3AE657"/>
    <a:srgbClr val="2B67AF"/>
    <a:srgbClr val="16355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29" autoAdjust="0"/>
  </p:normalViewPr>
  <p:slideViewPr>
    <p:cSldViewPr>
      <p:cViewPr>
        <p:scale>
          <a:sx n="100" d="100"/>
          <a:sy n="100" d="100"/>
        </p:scale>
        <p:origin x="-13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96D3-53FC-40E8-937C-C2E678DDDA5D}" type="datetimeFigureOut">
              <a:rPr lang="ru-RU" smtClean="0"/>
              <a:t>11.11.2023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89E98-0E96-4B37-8147-CA18DC3DC2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9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0410-85D1-4C4A-8B3F-B4454DCEBF53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1C78-B619-427F-95CB-ACA3EBCA0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4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1C78-B619-427F-95CB-ACA3EBCA0A4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3389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E957-ACE2-4DFA-9599-C8B39150CFB8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6F0C-46DE-4CCD-867D-B85395AB1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Tm="13389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9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A2A9-2505-4CE9-8E26-09C928D861EA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FC06-E64C-4403-A4A3-70673FDBA4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ransition spd="slow" advTm="13389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71A1-E0D3-43BE-B8CF-9B0F94CDD5DD}" type="datetimeFigureOut">
              <a:rPr lang="ru-RU" smtClean="0"/>
              <a:pPr/>
              <a:t>11.11.2023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EDF7-EAF9-486C-B748-4116745A06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slow" advTm="13389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4.jp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18788" y="0"/>
            <a:ext cx="640317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 центр развития ребенка </a:t>
            </a:r>
            <a:r>
              <a:rPr lang="ru-RU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детский </a:t>
            </a:r>
            <a:r>
              <a:rPr lang="ru-RU" dirty="0" smtClean="0"/>
              <a:t>сад </a:t>
            </a:r>
            <a:r>
              <a:rPr lang="ru-RU" dirty="0"/>
              <a:t>№ 28 </a:t>
            </a:r>
            <a:br>
              <a:rPr lang="ru-RU" dirty="0"/>
            </a:br>
            <a:r>
              <a:rPr lang="ru-RU" dirty="0"/>
              <a:t>г. </a:t>
            </a:r>
            <a:r>
              <a:rPr lang="ru-RU" dirty="0" smtClean="0"/>
              <a:t>Яровое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18787" y="1006654"/>
            <a:ext cx="636798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Занятие по основам  дорожной безопасности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«А знаете ли вы правила дорожной безопасности?»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ля детей младшего </a:t>
            </a:r>
            <a:r>
              <a:rPr lang="ru-RU" dirty="0" smtClean="0">
                <a:solidFill>
                  <a:srgbClr val="FF0000"/>
                </a:solidFill>
              </a:rPr>
              <a:t>дошкольного возраста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8787" y="5824540"/>
            <a:ext cx="6239494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Презентацию подготовила :</a:t>
            </a:r>
          </a:p>
          <a:p>
            <a:pPr algn="ctr"/>
            <a:r>
              <a:rPr lang="ru-RU" sz="2000" dirty="0" smtClean="0"/>
              <a:t> воспитатель Куликова Елена Анатольевна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84" y="2141590"/>
            <a:ext cx="6730330" cy="336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254837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9664" y="3501008"/>
            <a:ext cx="29893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 мы живем и готовим</a:t>
            </a:r>
          </a:p>
          <a:p>
            <a:r>
              <a:rPr lang="ru-RU" dirty="0" smtClean="0"/>
              <a:t>Вместе мы готовим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131419" y="4656125"/>
            <a:ext cx="285925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Дети, что обозначает красный свет светофора?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0" y="1728144"/>
            <a:ext cx="4192058" cy="4192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4772" y="145887"/>
            <a:ext cx="424847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25" y="758627"/>
            <a:ext cx="3606238" cy="3606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577682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272102" y="5935694"/>
            <a:ext cx="45365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 обозначает желтый свет светофора?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85910"/>
            <a:ext cx="34432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18" y="1062382"/>
            <a:ext cx="6242304" cy="467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462262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6322" y="1268760"/>
            <a:ext cx="2028376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(ко Дню Матери)</a:t>
            </a:r>
          </a:p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Алтапкиных</a:t>
            </a:r>
            <a:endParaRPr lang="ru-RU" dirty="0" smtClean="0"/>
          </a:p>
          <a:p>
            <a:pPr algn="ctr"/>
            <a:r>
              <a:rPr lang="ru-RU" dirty="0" smtClean="0"/>
              <a:t>Группа № 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395564" y="5805264"/>
            <a:ext cx="4632819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 обозначает 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зеленый свет светофора?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4491" y="240419"/>
            <a:ext cx="34432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6439"/>
            <a:ext cx="6328724" cy="474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229446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8793" y="1268760"/>
            <a:ext cx="13034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Группа № 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347834" y="5467022"/>
            <a:ext cx="458245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Внимание! Вопрос.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 случится, если на красный или желтый свет светофора переходить дорогу?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0768" y="85855"/>
            <a:ext cx="52565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8" y="620688"/>
            <a:ext cx="6242304" cy="467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958732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362718" y="6022788"/>
            <a:ext cx="4665666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Случится беда. При переходе дороги машина может задавить.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2718" y="255131"/>
            <a:ext cx="49629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9" y="995263"/>
            <a:ext cx="6397493" cy="4798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838488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5714" y="116633"/>
            <a:ext cx="347383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Ребята, мы немного подустали и поиграем в музыкальную игру «Автобус»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34" y="1340768"/>
            <a:ext cx="432048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954" y="5956101"/>
            <a:ext cx="460851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D9331"/>
                </a:solidFill>
              </a:rPr>
              <a:t>Молодцы, ребята! </a:t>
            </a:r>
            <a:r>
              <a:rPr lang="ru-RU" dirty="0">
                <a:solidFill>
                  <a:srgbClr val="1D9331"/>
                </a:solidFill>
              </a:rPr>
              <a:t> </a:t>
            </a:r>
            <a:r>
              <a:rPr lang="ru-RU" dirty="0" smtClean="0">
                <a:solidFill>
                  <a:srgbClr val="1D9331"/>
                </a:solidFill>
              </a:rPr>
              <a:t>Отдохнули, весело поиграли!</a:t>
            </a:r>
            <a:endParaRPr lang="ru-RU" dirty="0">
              <a:solidFill>
                <a:srgbClr val="1D933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872831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4091" y="4231127"/>
            <a:ext cx="3823187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Светофор цветами своих глаз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От беды спасет нас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Не спешите, не бегите! Подождите совсем немного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 пойдете через дорогу!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Запомните</a:t>
            </a:r>
            <a:r>
              <a:rPr lang="ru-RU" sz="2000" dirty="0">
                <a:solidFill>
                  <a:srgbClr val="00B050"/>
                </a:solidFill>
              </a:rPr>
              <a:t>,</a:t>
            </a:r>
            <a:r>
              <a:rPr lang="ru-RU" sz="2000" dirty="0" smtClean="0">
                <a:solidFill>
                  <a:srgbClr val="00B050"/>
                </a:solidFill>
              </a:rPr>
              <a:t> ребята правила дорожного движения!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82" y="398199"/>
            <a:ext cx="6426967" cy="3622243"/>
          </a:xfrm>
          <a:prstGeom prst="rect">
            <a:avLst/>
          </a:prstGeom>
          <a:solidFill>
            <a:srgbClr val="FFFF00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285733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2985176" y="238909"/>
            <a:ext cx="58247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Внимание!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Ребята, как называется дорога, по которой пешеходы безопасно переходят проезжую часть?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2332"/>
            <a:ext cx="5336536" cy="5336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156481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9664" y="3501008"/>
            <a:ext cx="29893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 мы живем и готовим</a:t>
            </a:r>
          </a:p>
          <a:p>
            <a:r>
              <a:rPr lang="ru-RU" dirty="0" smtClean="0"/>
              <a:t>Вместе мы готовим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2699792" y="539879"/>
            <a:ext cx="5726440" cy="70788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Молодцы, правильный ответ. Пешеходный переход - полосатая зебра.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04" y="1709983"/>
            <a:ext cx="7024677" cy="3951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216267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8145" y="1268760"/>
            <a:ext cx="184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58059"/>
            <a:ext cx="6465316" cy="484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617216" y="5968861"/>
            <a:ext cx="6331868" cy="40011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 с тобой не случится беда!  Будьте здоровы!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881144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1130333"/>
            <a:ext cx="6840760" cy="451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AE65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625674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12950" y="5445224"/>
            <a:ext cx="6302505" cy="40011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До свидания</a:t>
            </a:r>
            <a:r>
              <a:rPr lang="ru-RU" sz="2000" smtClean="0">
                <a:solidFill>
                  <a:srgbClr val="00B050"/>
                </a:solidFill>
              </a:rPr>
              <a:t>, ребята, </a:t>
            </a:r>
            <a:r>
              <a:rPr lang="ru-RU" sz="2000" dirty="0">
                <a:solidFill>
                  <a:srgbClr val="00B050"/>
                </a:solidFill>
              </a:rPr>
              <a:t>д</a:t>
            </a:r>
            <a:r>
              <a:rPr lang="ru-RU" sz="2000" smtClean="0">
                <a:solidFill>
                  <a:srgbClr val="00B050"/>
                </a:solidFill>
              </a:rPr>
              <a:t>о </a:t>
            </a:r>
            <a:r>
              <a:rPr lang="ru-RU" sz="2000" dirty="0" smtClean="0">
                <a:solidFill>
                  <a:srgbClr val="00B050"/>
                </a:solidFill>
              </a:rPr>
              <a:t>новых встреч!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275855" y="301298"/>
            <a:ext cx="541269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Ребята, молодцы!  За то, что вы хорошо занимались, правильно отвечали на вопросы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я</a:t>
            </a:r>
            <a:r>
              <a:rPr lang="ru-RU" sz="2000" dirty="0" smtClean="0">
                <a:solidFill>
                  <a:srgbClr val="00B050"/>
                </a:solidFill>
              </a:rPr>
              <a:t> вам приготовила угощение.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68" y="2007423"/>
            <a:ext cx="3562044" cy="269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42" y="1779264"/>
            <a:ext cx="2952329" cy="2952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191735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89" y="1704962"/>
            <a:ext cx="4884754" cy="4884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2843808" y="259224"/>
            <a:ext cx="59766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В гости к нам пришла кукла Настя. Ребята, расскажите, пожалуйста, что вы знаете о правилах дорожной безопасности?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393708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787034"/>
            <a:ext cx="4773451" cy="4884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2879409" y="6015028"/>
            <a:ext cx="59766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Ребята, какие машины вы знаете?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762614" y="101244"/>
            <a:ext cx="59766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Правильно, молодцы!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778049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617316" y="253097"/>
            <a:ext cx="59766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Правильно, молодцы!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39" y="868182"/>
            <a:ext cx="3014375" cy="23916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04" y="870497"/>
            <a:ext cx="2938328" cy="23631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5" y="3356537"/>
            <a:ext cx="3230721" cy="25662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1797" y="6045805"/>
            <a:ext cx="62409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Ребята, назовите специальные машины, которые ездят по дорогам?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2" y="3313276"/>
            <a:ext cx="2540019" cy="2520969"/>
          </a:xfrm>
          <a:prstGeom prst="rect">
            <a:avLst/>
          </a:prstGeom>
          <a:solidFill>
            <a:srgbClr val="002060"/>
          </a:solidFill>
          <a:ln w="88900" cap="sq">
            <a:solidFill>
              <a:srgbClr val="2B67A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4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617316" y="253097"/>
            <a:ext cx="59766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Верные ответы, молодцы!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78" y="1124744"/>
            <a:ext cx="6808340" cy="5074539"/>
          </a:xfrm>
          <a:prstGeom prst="rect">
            <a:avLst/>
          </a:prstGeom>
          <a:solidFill>
            <a:srgbClr val="92D050"/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2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9664" y="3501008"/>
            <a:ext cx="29893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 мы живем и готовим</a:t>
            </a:r>
          </a:p>
          <a:p>
            <a:r>
              <a:rPr lang="ru-RU" dirty="0" smtClean="0"/>
              <a:t>Вместе мы готовим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493713"/>
            <a:ext cx="62444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Чтобы правильно переходить дорогу надо знать правила дорожного движения.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27754" y="2746088"/>
            <a:ext cx="298850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Отгадайте загадку: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Я глазищами </a:t>
            </a:r>
            <a:r>
              <a:rPr lang="ru-RU" sz="2000" dirty="0">
                <a:solidFill>
                  <a:srgbClr val="00B050"/>
                </a:solidFill>
              </a:rPr>
              <a:t>м</a:t>
            </a:r>
            <a:r>
              <a:rPr lang="ru-RU" sz="2000" dirty="0" smtClean="0">
                <a:solidFill>
                  <a:srgbClr val="00B050"/>
                </a:solidFill>
              </a:rPr>
              <a:t>оргаю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Неустанно день и ночь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 машинам помогаю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 тебе хочу помочь!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25" y="1770602"/>
            <a:ext cx="3918090" cy="3582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810603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283968" y="170798"/>
            <a:ext cx="25518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Правильный ответ, молодцы!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88" y="1348708"/>
            <a:ext cx="3747956" cy="40965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52" y="1772816"/>
            <a:ext cx="3667218" cy="36672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1518" y="6215083"/>
            <a:ext cx="28895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Ну, конечно СВЕТОФОР!</a:t>
            </a:r>
            <a:endParaRPr lang="ru-RU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669676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04336" y="116633"/>
            <a:ext cx="572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5714" y="263389"/>
            <a:ext cx="347383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Ребята, какие  цвета есть у светофора?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46" y="1596775"/>
            <a:ext cx="5112569" cy="5112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014569"/>
      </p:ext>
    </p:extLst>
  </p:cSld>
  <p:clrMapOvr>
    <a:masterClrMapping/>
  </p:clrMapOvr>
  <p:transition spd="slow" advTm="13389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"/>
</p:tagLst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2426</TotalTime>
  <Words>388</Words>
  <Application>Microsoft Office PowerPoint</Application>
  <PresentationFormat>Экран (4:3)</PresentationFormat>
  <Paragraphs>90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2_Специальное оформление</vt:lpstr>
      <vt:lpstr>3_Специальное оформление</vt:lpstr>
      <vt:lpstr>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271</cp:revision>
  <dcterms:created xsi:type="dcterms:W3CDTF">2017-05-07T07:13:56Z</dcterms:created>
  <dcterms:modified xsi:type="dcterms:W3CDTF">2023-11-10T17:29:28Z</dcterms:modified>
</cp:coreProperties>
</file>