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/>
    <p:restoredTop sz="94698"/>
  </p:normalViewPr>
  <p:slideViewPr>
    <p:cSldViewPr snapToObjects="1">
      <p:cViewPr varScale="1">
        <p:scale>
          <a:sx n="78" d="100"/>
          <a:sy n="78" d="100"/>
        </p:scale>
        <p:origin x="-108" y="-300"/>
      </p:cViewPr>
      <p:guideLst>
        <p:guide orient="horz" pos="2152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</a:p>
          <a:p>
            <a:pPr lvl="0">
              <a:defRPr/>
            </a:pPr>
            <a:r>
              <a:rPr lang="ru-RU" altLang="en-US"/>
              <a:t>Основной текст 1</a:t>
            </a:r>
          </a:p>
          <a:p>
            <a:pPr lvl="0">
              <a:defRPr/>
            </a:pPr>
            <a:r>
              <a:rPr lang="ru-RU" altLang="en-US"/>
              <a:t>Основной текст 2</a:t>
            </a:r>
          </a:p>
          <a:p>
            <a:pPr lvl="0">
              <a:defRPr/>
            </a:pPr>
            <a:r>
              <a:rPr lang="ru-RU" altLang="en-US"/>
              <a:t>Основной текст 3</a:t>
            </a:r>
          </a:p>
          <a:p>
            <a:pPr lvl="0">
              <a:defRPr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28.02.2023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28.02.2023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315468"/>
            <a:ext cx="12192000" cy="7173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6879" y="0"/>
            <a:ext cx="5760717" cy="96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5800" b="1">
                <a:solidFill>
                  <a:srgbClr val="000000"/>
                </a:solidFill>
              </a:rPr>
              <a:t>      Финград</a:t>
            </a:r>
          </a:p>
        </p:txBody>
      </p:sp>
      <p:sp>
        <p:nvSpPr>
          <p:cNvPr id="7" name="TextBox 6"/>
          <p:cNvSpPr txBox="1"/>
          <p:nvPr/>
        </p:nvSpPr>
        <p:spPr>
          <a:xfrm rot="9402990" flipV="1">
            <a:off x="8860404" y="3637167"/>
            <a:ext cx="3921540" cy="54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3000" b="1">
                <a:solidFill>
                  <a:srgbClr val="000000"/>
                </a:solidFill>
              </a:rPr>
              <a:t>    Физкультурная</a:t>
            </a:r>
          </a:p>
        </p:txBody>
      </p:sp>
      <p:sp>
        <p:nvSpPr>
          <p:cNvPr id="8" name="TextBox 7"/>
          <p:cNvSpPr txBox="1"/>
          <p:nvPr/>
        </p:nvSpPr>
        <p:spPr>
          <a:xfrm rot="20161202">
            <a:off x="10014" y="1596780"/>
            <a:ext cx="6568334" cy="54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3000" b="1">
                <a:solidFill>
                  <a:srgbClr val="000000"/>
                </a:solidFill>
              </a:rPr>
              <a:t>Денежная</a:t>
            </a:r>
          </a:p>
        </p:txBody>
      </p:sp>
      <p:sp>
        <p:nvSpPr>
          <p:cNvPr id="9" name="TextBox 8"/>
          <p:cNvSpPr txBox="1"/>
          <p:nvPr/>
        </p:nvSpPr>
        <p:spPr>
          <a:xfrm rot="20314104">
            <a:off x="3290098" y="3239787"/>
            <a:ext cx="3626684" cy="53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3000" b="1">
                <a:solidFill>
                  <a:srgbClr val="000000"/>
                </a:solidFill>
              </a:rPr>
              <a:t>Бюджетная</a:t>
            </a:r>
          </a:p>
        </p:txBody>
      </p:sp>
      <p:sp>
        <p:nvSpPr>
          <p:cNvPr id="11" name="TextBox 10"/>
          <p:cNvSpPr txBox="1"/>
          <p:nvPr/>
        </p:nvSpPr>
        <p:spPr>
          <a:xfrm rot="11745820" flipV="1">
            <a:off x="4730941" y="5154152"/>
            <a:ext cx="6815375" cy="54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30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          Экономно</a:t>
            </a:r>
            <a:r>
              <a:rPr kumimoji="0" lang="en-US" altLang="ru-RU" sz="30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-</a:t>
            </a:r>
            <a:r>
              <a:rPr kumimoji="0" lang="ru-RU" altLang="en-US" sz="30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копилочная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405" y="274638"/>
            <a:ext cx="90011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5000" b="1" i="0" u="none" strike="noStrike" kern="1200" cap="none" normalizeH="0" baseline="0" dirty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  </a:t>
            </a:r>
            <a:r>
              <a:rPr kumimoji="0" lang="ru-RU" altLang="en-US" sz="5000" b="1" i="0" u="none" strike="noStrike" kern="1200" cap="none" normalizeH="0" baseline="0" dirty="0" smtClean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Экономно</a:t>
            </a:r>
            <a:r>
              <a:rPr kumimoji="0" lang="en-US" altLang="ru-RU" sz="5000" b="1" i="0" u="none" strike="noStrike" kern="1200" cap="none" normalizeH="0" baseline="0" dirty="0" smtClean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-</a:t>
            </a:r>
            <a:r>
              <a:rPr kumimoji="0" lang="ru-RU" altLang="en-US" sz="5000" b="1" i="0" u="none" strike="noStrike" kern="1200" cap="none" normalizeH="0" baseline="0" dirty="0" err="1" smtClean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копилочная</a:t>
            </a:r>
            <a:endParaRPr kumimoji="0" lang="ru-RU" altLang="en-US" sz="5000" b="1" i="0" u="none" strike="noStrike" kern="1200" cap="none" normalizeH="0" baseline="0" dirty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" y="1122045"/>
            <a:ext cx="1097279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48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“Копейка рубль бережет”</a:t>
            </a:r>
          </a:p>
          <a:p>
            <a:pPr>
              <a:defRPr/>
            </a:pPr>
            <a:r>
              <a:rPr kumimoji="0" lang="ru-RU" altLang="en-US" sz="48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“Накопи </a:t>
            </a:r>
            <a:r>
              <a:rPr kumimoji="0" lang="en-US" altLang="ru-RU" sz="48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-</a:t>
            </a:r>
            <a:r>
              <a:rPr kumimoji="0" lang="ru-RU" altLang="en-US" sz="48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потом купи”</a:t>
            </a:r>
          </a:p>
          <a:p>
            <a:pPr>
              <a:defRPr/>
            </a:pPr>
            <a:r>
              <a:rPr kumimoji="0" lang="ru-RU" altLang="en-US" sz="48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“Деньги любят счет”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8547" y="274639"/>
            <a:ext cx="11453850" cy="6583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378" y="-142900"/>
            <a:ext cx="6614541" cy="86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5000" b="1" i="0" u="none" strike="noStrike" kern="1200" cap="none" normalizeH="0" baseline="0" dirty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Денежное дерево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9613" y="274638"/>
            <a:ext cx="7488936" cy="84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50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7604" y="274638"/>
            <a:ext cx="4814316" cy="849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50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     Денежная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3540" y="1417638"/>
            <a:ext cx="7056883" cy="84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5000" b="1">
                <a:solidFill>
                  <a:srgbClr val="000000"/>
                </a:solidFill>
              </a:rPr>
              <a:t>Что такое деньги</a:t>
            </a:r>
            <a:r>
              <a:rPr lang="en-US" altLang="ru-RU" sz="5000" b="1">
                <a:solidFill>
                  <a:srgbClr val="000000"/>
                </a:solidFill>
              </a:rPr>
              <a:t>?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7101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1576" y="0"/>
            <a:ext cx="8353046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4700" b="1">
                <a:solidFill>
                  <a:srgbClr val="000000"/>
                </a:solidFill>
              </a:rPr>
              <a:t>     </a:t>
            </a:r>
            <a:r>
              <a:rPr lang="ru-RU" altLang="en-US" sz="5000" b="1">
                <a:solidFill>
                  <a:srgbClr val="000000"/>
                </a:solidFill>
              </a:rPr>
              <a:t>Физкультурная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775" y="0"/>
            <a:ext cx="5040630" cy="84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50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Бюджетная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2517" y="1931670"/>
            <a:ext cx="4433888" cy="295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47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        Доходы</a:t>
            </a:r>
          </a:p>
          <a:p>
            <a:pPr>
              <a:defRPr/>
            </a:pPr>
            <a:endParaRPr kumimoji="0" lang="ru-RU" altLang="en-US" sz="4700" b="1" i="0" u="none" strike="noStrike" kern="1200" cap="none" normalizeH="0" baseline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>
              <a:defRPr/>
            </a:pPr>
            <a:endParaRPr kumimoji="0" lang="ru-RU" altLang="en-US" sz="4700" b="1" i="0" u="none" strike="noStrike" kern="1200" cap="none" normalizeH="0" baseline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>
              <a:defRPr/>
            </a:pPr>
            <a:endParaRPr kumimoji="0" lang="ru-RU" altLang="en-US" sz="4700" b="1" i="0" u="none" strike="noStrike" kern="1200" cap="none" normalizeH="0" baseline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6360" y="1931670"/>
            <a:ext cx="3215640" cy="295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47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Расходы</a:t>
            </a:r>
          </a:p>
          <a:p>
            <a:pPr>
              <a:defRPr/>
            </a:pPr>
            <a:endParaRPr kumimoji="0" lang="ru-RU" altLang="en-US" sz="4700" b="1" i="0" u="none" strike="noStrike" kern="1200" cap="none" normalizeH="0" baseline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>
              <a:defRPr/>
            </a:pPr>
            <a:endParaRPr kumimoji="0" lang="ru-RU" altLang="en-US" sz="4700" b="1" i="0" u="none" strike="noStrike" kern="1200" cap="none" normalizeH="0" baseline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  <a:p>
            <a:pPr>
              <a:defRPr/>
            </a:pPr>
            <a:endParaRPr kumimoji="0" lang="ru-RU" altLang="en-US" sz="4700" b="1" i="0" u="none" strike="noStrike" kern="1200" cap="none" normalizeH="0" baseline="0">
              <a:solidFill>
                <a:srgbClr val="000000"/>
              </a:solidFill>
              <a:latin typeface="HCR Dotum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5775" y="847407"/>
            <a:ext cx="7286622" cy="80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altLang="en-US" sz="4700" b="1" i="0" u="none" strike="noStrike" kern="1200" cap="none" normalizeH="0" baseline="0">
                <a:solidFill>
                  <a:srgbClr val="000000"/>
                </a:solidFill>
                <a:latin typeface="HCR Dotum"/>
                <a:ea typeface="Times New Roman"/>
                <a:cs typeface="Times New Roman"/>
              </a:rPr>
              <a:t>Семейный бюджет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702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94784"/>
            <a:ext cx="12792838" cy="6763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a="http://schemas.openxmlformats.org/drawingml/2006/main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Show</Application>
  <PresentationFormat>Произвольный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Thinkfree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17</cp:revision>
  <dcterms:created xsi:type="dcterms:W3CDTF">2023-02-20T19:54:03Z</dcterms:created>
  <dcterms:modified xsi:type="dcterms:W3CDTF">2023-02-28T15:17:59Z</dcterms:modified>
  <cp:version>0906.0100.01</cp:version>
</cp:coreProperties>
</file>