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70" r:id="rId4"/>
    <p:sldId id="268" r:id="rId5"/>
    <p:sldId id="266" r:id="rId6"/>
    <p:sldId id="269" r:id="rId7"/>
    <p:sldId id="271" r:id="rId8"/>
    <p:sldId id="267" r:id="rId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00CC00"/>
    <a:srgbClr val="FF0000"/>
    <a:srgbClr val="0099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67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26F884-19D9-4025-BC59-0845966243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41BAEF-4483-430A-8027-04980A1FDC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71CAB3-6148-45EF-A597-F4585A8819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EDCF37-1984-42FE-8E5B-A316CEDC2F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A153CB-C4B6-4379-97F1-C37C897CDF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F4DEB4-B0C6-449B-8C80-05862BF71B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E73B49-C83B-44D3-8ECE-708095F54F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80B68F-8EAC-4A3E-8CF6-331F3D6480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7278BA-FCAA-4B83-B370-84DA257698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0DF043-DD5D-4631-AF75-3F874E5A31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F78B6D-E454-494A-8D8D-8C05026890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7EA10EAB-6137-40D3-B3A5-8284E4A7EC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052" name="Picture 5" descr="0_eb1aa_2a3d4d5b_ori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</p:pic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1214438" y="3143250"/>
            <a:ext cx="5040312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b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Творческая мастерская</a:t>
            </a:r>
          </a:p>
          <a:p>
            <a:pPr algn="ctr">
              <a:defRPr/>
            </a:pPr>
            <a:r>
              <a:rPr lang="ru-RU" sz="3200" b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«Пластилиновая сказка»</a:t>
            </a:r>
            <a:r>
              <a:rPr lang="ru-RU" sz="2800" b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</a:p>
          <a:p>
            <a:pPr algn="ctr">
              <a:defRPr/>
            </a:pPr>
            <a:endParaRPr lang="ru-RU" sz="2800" b="1" dirty="0">
              <a:solidFill>
                <a:srgbClr val="0033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 algn="ctr">
              <a:defRPr/>
            </a:pPr>
            <a:endParaRPr lang="ru-RU" sz="2800" b="1" dirty="0">
              <a:solidFill>
                <a:srgbClr val="0033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2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4286250"/>
            <a:ext cx="371475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1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72250" y="3214688"/>
            <a:ext cx="2025650" cy="307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3" descr="veselyie-rebyata-shablon-prevyu-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819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025650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57688" y="0"/>
            <a:ext cx="2025650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8"/>
          <p:cNvPicPr>
            <a:picLocks noChangeAspect="1" noChangeArrowheads="1"/>
          </p:cNvPicPr>
          <p:nvPr/>
        </p:nvPicPr>
        <p:blipFill>
          <a:blip r:embed="rId5"/>
          <a:srcRect b="24594"/>
          <a:stretch>
            <a:fillRect/>
          </a:stretch>
        </p:blipFill>
        <p:spPr bwMode="auto">
          <a:xfrm>
            <a:off x="6643688" y="0"/>
            <a:ext cx="2025650" cy="307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9"/>
          <p:cNvPicPr>
            <a:picLocks noChangeAspect="1" noChangeArrowheads="1"/>
          </p:cNvPicPr>
          <p:nvPr/>
        </p:nvPicPr>
        <p:blipFill>
          <a:blip r:embed="rId6"/>
          <a:srcRect l="5063" r="6329"/>
          <a:stretch>
            <a:fillRect/>
          </a:stretch>
        </p:blipFill>
        <p:spPr bwMode="auto">
          <a:xfrm>
            <a:off x="285750" y="3683000"/>
            <a:ext cx="5000625" cy="317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9" name="Picture 10" descr="D:\Кружок 2016\снеговик, золотая рыбка, петушок, кораблик для папы\DSC_0295.JPG"/>
          <p:cNvPicPr>
            <a:picLocks noChangeAspect="1" noChangeArrowheads="1"/>
          </p:cNvPicPr>
          <p:nvPr/>
        </p:nvPicPr>
        <p:blipFill>
          <a:blip r:embed="rId7" cstate="print"/>
          <a:srcRect t="6248"/>
          <a:stretch>
            <a:fillRect/>
          </a:stretch>
        </p:blipFill>
        <p:spPr bwMode="auto">
          <a:xfrm>
            <a:off x="6572250" y="3286125"/>
            <a:ext cx="2143125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0" name="Picture 10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143125" y="0"/>
            <a:ext cx="2025650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2" cstate="print"/>
          <a:srcRect b="20624"/>
          <a:stretch>
            <a:fillRect/>
          </a:stretch>
        </p:blipFill>
        <p:spPr bwMode="auto">
          <a:xfrm>
            <a:off x="6643702" y="3571852"/>
            <a:ext cx="2286016" cy="3286148"/>
          </a:xfrm>
          <a:prstGeom prst="round2Diag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3" cstate="print"/>
          <a:srcRect b="16656"/>
          <a:stretch>
            <a:fillRect/>
          </a:stretch>
        </p:blipFill>
        <p:spPr bwMode="auto">
          <a:xfrm>
            <a:off x="357158" y="1714488"/>
            <a:ext cx="2143140" cy="3286148"/>
          </a:xfrm>
          <a:prstGeom prst="snip1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43174" y="214290"/>
            <a:ext cx="4714908" cy="3382322"/>
          </a:xfrm>
          <a:prstGeom prst="snip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3" descr="veselyie-rebyata-shablon-prevyu-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9219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238666">
            <a:off x="6357938" y="214313"/>
            <a:ext cx="2311400" cy="378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2"/>
          <p:cNvPicPr>
            <a:picLocks noChangeAspect="1" noChangeArrowheads="1"/>
          </p:cNvPicPr>
          <p:nvPr/>
        </p:nvPicPr>
        <p:blipFill>
          <a:blip r:embed="rId4"/>
          <a:srcRect b="23056"/>
          <a:stretch>
            <a:fillRect/>
          </a:stretch>
        </p:blipFill>
        <p:spPr bwMode="auto">
          <a:xfrm rot="666605">
            <a:off x="79375" y="365125"/>
            <a:ext cx="2025650" cy="277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3"/>
          <p:cNvPicPr>
            <a:picLocks noChangeAspect="1" noChangeArrowheads="1"/>
          </p:cNvPicPr>
          <p:nvPr/>
        </p:nvPicPr>
        <p:blipFill>
          <a:blip r:embed="rId5"/>
          <a:srcRect t="27782"/>
          <a:stretch>
            <a:fillRect/>
          </a:stretch>
        </p:blipFill>
        <p:spPr bwMode="auto">
          <a:xfrm>
            <a:off x="3500438" y="214313"/>
            <a:ext cx="2374900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5" descr="D:\Кружок 2016\DSC_0195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382601">
            <a:off x="6286500" y="2928938"/>
            <a:ext cx="2025650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3" name="Picture 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357313" y="3257550"/>
            <a:ext cx="2025650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veselyie-rebyata-shablon-prevyu-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10243" name="Rectangle 5"/>
          <p:cNvSpPr>
            <a:spLocks noChangeArrowheads="1"/>
          </p:cNvSpPr>
          <p:nvPr/>
        </p:nvSpPr>
        <p:spPr bwMode="auto">
          <a:xfrm>
            <a:off x="2268538" y="2276475"/>
            <a:ext cx="66246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 u="sng">
                <a:solidFill>
                  <a:srgbClr val="FF0000"/>
                </a:solidFill>
                <a:latin typeface="Times New Roman" pitchFamily="18" charset="0"/>
              </a:rPr>
              <a:t>1</a:t>
            </a:r>
            <a:endParaRPr lang="ru-RU" sz="2400">
              <a:solidFill>
                <a:srgbClr val="0033CC"/>
              </a:solidFill>
              <a:latin typeface="Times New Roman" pitchFamily="18" charset="0"/>
            </a:endParaRPr>
          </a:p>
        </p:txBody>
      </p:sp>
      <p:pic>
        <p:nvPicPr>
          <p:cNvPr id="10244" name="Picture 11"/>
          <p:cNvPicPr>
            <a:picLocks noChangeAspect="1" noChangeArrowheads="1"/>
          </p:cNvPicPr>
          <p:nvPr/>
        </p:nvPicPr>
        <p:blipFill>
          <a:blip r:embed="rId3"/>
          <a:srcRect t="9921"/>
          <a:stretch>
            <a:fillRect/>
          </a:stretch>
        </p:blipFill>
        <p:spPr bwMode="auto">
          <a:xfrm>
            <a:off x="2071688" y="3429000"/>
            <a:ext cx="2025650" cy="324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13"/>
          <p:cNvPicPr>
            <a:picLocks noChangeAspect="1" noChangeArrowheads="1"/>
          </p:cNvPicPr>
          <p:nvPr/>
        </p:nvPicPr>
        <p:blipFill>
          <a:blip r:embed="rId4"/>
          <a:srcRect t="6746"/>
          <a:stretch>
            <a:fillRect/>
          </a:stretch>
        </p:blipFill>
        <p:spPr bwMode="auto">
          <a:xfrm>
            <a:off x="6786563" y="3500438"/>
            <a:ext cx="2025650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4"/>
          <p:cNvPicPr>
            <a:picLocks noChangeAspect="1" noChangeArrowheads="1"/>
          </p:cNvPicPr>
          <p:nvPr/>
        </p:nvPicPr>
        <p:blipFill>
          <a:blip r:embed="rId5"/>
          <a:srcRect t="9921"/>
          <a:stretch>
            <a:fillRect/>
          </a:stretch>
        </p:blipFill>
        <p:spPr bwMode="auto">
          <a:xfrm>
            <a:off x="6500813" y="0"/>
            <a:ext cx="2219325" cy="324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6"/>
          <p:cNvPicPr>
            <a:picLocks noChangeAspect="1" noChangeArrowheads="1"/>
          </p:cNvPicPr>
          <p:nvPr/>
        </p:nvPicPr>
        <p:blipFill>
          <a:blip r:embed="rId6"/>
          <a:srcRect l="21167" t="21828"/>
          <a:stretch>
            <a:fillRect/>
          </a:stretch>
        </p:blipFill>
        <p:spPr bwMode="auto">
          <a:xfrm>
            <a:off x="0" y="0"/>
            <a:ext cx="2041525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8" name="Picture 1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857625" y="0"/>
            <a:ext cx="2025650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071934" y="4143380"/>
            <a:ext cx="2716868" cy="1527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3" descr="veselyie-rebyata-shablon-prevyu-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1126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025650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3"/>
          <p:cNvPicPr>
            <a:picLocks noChangeAspect="1" noChangeArrowheads="1"/>
          </p:cNvPicPr>
          <p:nvPr/>
        </p:nvPicPr>
        <p:blipFill>
          <a:blip r:embed="rId4"/>
          <a:srcRect t="13310" b="8717"/>
          <a:stretch>
            <a:fillRect/>
          </a:stretch>
        </p:blipFill>
        <p:spPr bwMode="auto">
          <a:xfrm>
            <a:off x="6715125" y="0"/>
            <a:ext cx="202565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4"/>
          <p:cNvPicPr>
            <a:picLocks noChangeAspect="1" noChangeArrowheads="1"/>
          </p:cNvPicPr>
          <p:nvPr/>
        </p:nvPicPr>
        <p:blipFill>
          <a:blip r:embed="rId5"/>
          <a:srcRect t="29765"/>
          <a:stretch>
            <a:fillRect/>
          </a:stretch>
        </p:blipFill>
        <p:spPr bwMode="auto">
          <a:xfrm>
            <a:off x="6858000" y="3643313"/>
            <a:ext cx="202565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5"/>
          <p:cNvPicPr>
            <a:picLocks noChangeAspect="1" noChangeArrowheads="1"/>
          </p:cNvPicPr>
          <p:nvPr/>
        </p:nvPicPr>
        <p:blipFill>
          <a:blip r:embed="rId6"/>
          <a:srcRect r="6757"/>
          <a:stretch>
            <a:fillRect/>
          </a:stretch>
        </p:blipFill>
        <p:spPr bwMode="auto">
          <a:xfrm>
            <a:off x="928688" y="3884613"/>
            <a:ext cx="4929187" cy="297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1" name="Picture 14"/>
          <p:cNvPicPr>
            <a:picLocks noChangeAspect="1" noChangeArrowheads="1"/>
          </p:cNvPicPr>
          <p:nvPr/>
        </p:nvPicPr>
        <p:blipFill>
          <a:blip r:embed="rId7"/>
          <a:srcRect t="21825"/>
          <a:stretch>
            <a:fillRect/>
          </a:stretch>
        </p:blipFill>
        <p:spPr bwMode="auto">
          <a:xfrm>
            <a:off x="4572000" y="0"/>
            <a:ext cx="2025650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2" name="Picture 12"/>
          <p:cNvPicPr>
            <a:picLocks noChangeAspect="1" noChangeArrowheads="1"/>
          </p:cNvPicPr>
          <p:nvPr/>
        </p:nvPicPr>
        <p:blipFill>
          <a:blip r:embed="rId8"/>
          <a:srcRect t="17857"/>
          <a:stretch>
            <a:fillRect/>
          </a:stretch>
        </p:blipFill>
        <p:spPr bwMode="auto">
          <a:xfrm>
            <a:off x="2286000" y="0"/>
            <a:ext cx="2025650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85728"/>
            <a:ext cx="4929190" cy="2772669"/>
          </a:xfrm>
          <a:prstGeom prst="snip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0430" y="3429000"/>
            <a:ext cx="4641851" cy="2611041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2292" name="Picture 4" descr="veselyie-rebyata-shablon-prevyu-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47625"/>
            <a:ext cx="9191625" cy="690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500063" y="4572000"/>
            <a:ext cx="56165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>
                <a:solidFill>
                  <a:srgbClr val="0033CC"/>
                </a:solidFill>
                <a:latin typeface="Times New Roman" pitchFamily="18" charset="0"/>
              </a:rPr>
              <a:t>Спасибо за внимание!</a:t>
            </a:r>
          </a:p>
        </p:txBody>
      </p:sp>
      <p:pic>
        <p:nvPicPr>
          <p:cNvPr id="12294" name="Picture 9"/>
          <p:cNvPicPr>
            <a:picLocks noChangeAspect="1" noChangeArrowheads="1"/>
          </p:cNvPicPr>
          <p:nvPr/>
        </p:nvPicPr>
        <p:blipFill>
          <a:blip r:embed="rId3"/>
          <a:srcRect l="3348" t="7936" r="4005"/>
          <a:stretch>
            <a:fillRect/>
          </a:stretch>
        </p:blipFill>
        <p:spPr bwMode="auto">
          <a:xfrm rot="-286005">
            <a:off x="214313" y="285750"/>
            <a:ext cx="5214937" cy="291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5" name="Picture 10"/>
          <p:cNvPicPr>
            <a:picLocks noChangeAspect="1" noChangeArrowheads="1"/>
          </p:cNvPicPr>
          <p:nvPr/>
        </p:nvPicPr>
        <p:blipFill>
          <a:blip r:embed="rId4"/>
          <a:srcRect l="35693" t="9875" r="10728"/>
          <a:stretch>
            <a:fillRect/>
          </a:stretch>
        </p:blipFill>
        <p:spPr bwMode="auto">
          <a:xfrm rot="476620">
            <a:off x="5643563" y="1285875"/>
            <a:ext cx="3500437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250</TotalTime>
  <Words>11</Words>
  <Application>Microsoft Office PowerPoint</Application>
  <PresentationFormat>Экран (4:3)</PresentationFormat>
  <Paragraphs>4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Оформление по умолчанию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Company>MoBIL GROUP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Пользователь Windows</cp:lastModifiedBy>
  <cp:revision>25</cp:revision>
  <dcterms:created xsi:type="dcterms:W3CDTF">2016-03-14T15:57:24Z</dcterms:created>
  <dcterms:modified xsi:type="dcterms:W3CDTF">2022-11-28T13:33:52Z</dcterms:modified>
</cp:coreProperties>
</file>