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8" r:id="rId3"/>
    <p:sldId id="265" r:id="rId4"/>
    <p:sldId id="264" r:id="rId5"/>
    <p:sldId id="263" r:id="rId6"/>
    <p:sldId id="258" r:id="rId7"/>
    <p:sldId id="269" r:id="rId8"/>
    <p:sldId id="260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0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67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8507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12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51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7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6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9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7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0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7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8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6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828D8-6690-4719-AD1C-40772D59ED7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3E9296-FA51-40BE-BFAD-15B7B163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0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Многозначные слова.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логопед Иванова Наталья Александровна 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МОБУ «СОШ «Всеволожский ЦО»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ногозначные сл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7" y="67613"/>
            <a:ext cx="8795230" cy="659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5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задание. Разделите слова в два столбика: в первый однозначные слова, во второй многозначные.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Лёд, листок, хвост, скакалка, сосна, кенгуру, математика, линия, бабочка, гитара, молния, хлеб, лисички, крыло, лук.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ru-RU" b="1" dirty="0" smtClean="0">
              <a:solidFill>
                <a:schemeClr val="accent1"/>
              </a:solidFill>
              <a:latin typeface="Verdana" panose="020B0604030504040204" pitchFamily="34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ru-RU" b="1" dirty="0">
              <a:solidFill>
                <a:schemeClr val="accent1"/>
              </a:solidFill>
              <a:latin typeface="Verdana" panose="020B0604030504040204" pitchFamily="34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endParaRPr lang="ru-RU" b="1" dirty="0" smtClean="0">
              <a:solidFill>
                <a:schemeClr val="accent1"/>
              </a:solidFill>
              <a:latin typeface="Verdana" panose="020B0604030504040204" pitchFamily="34" charset="0"/>
            </a:endParaRPr>
          </a:p>
          <a:p>
            <a:pPr marL="0" lv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урока.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-Что нового узнали на уроке?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-Какие слова мы называем многозначными?</a:t>
            </a:r>
          </a:p>
          <a:p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целью знакомства с понятиями многозначные слова».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2160589"/>
            <a:ext cx="8761384" cy="457272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Организационный </a:t>
            </a: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</a:t>
            </a:r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Долгожданный дан звонок!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готов начать урок?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ль на месте? Всё ль в порядке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Книжки, ручки и тетрадки?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ли правильно сидят?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ль внимательно глядят?   </a:t>
            </a:r>
          </a:p>
          <a:p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его мне хочется со стихотворения М. Данилова.</a:t>
            </a:r>
          </a:p>
          <a:p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ко всем наукам ключ имею.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 всей вселенною знаком.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потому, что я владею</a:t>
            </a:r>
            <a:b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Русским всеохватным  языком».</a:t>
            </a:r>
          </a:p>
          <a:p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-Скажите,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значит владеть русским языком?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256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днозначные и многозначные сл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143508"/>
            <a:ext cx="8756074" cy="6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2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710" y="554182"/>
            <a:ext cx="83542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u="sng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Многозначные слова </a:t>
            </a:r>
            <a:r>
              <a:rPr lang="ru-RU" sz="2400" b="0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слова, у которых есть несколько значений.</a:t>
            </a:r>
          </a:p>
          <a:p>
            <a:endParaRPr lang="ru-RU" sz="2400" b="0" i="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endParaRPr lang="ru-RU" sz="2400" b="0" i="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кисть — часть руки,</a:t>
            </a:r>
          </a:p>
          <a:p>
            <a:r>
              <a:rPr lang="ru-RU" sz="2400" b="0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кисть — приспособление для рисования,</a:t>
            </a:r>
          </a:p>
          <a:p>
            <a:r>
              <a:rPr lang="ru-RU" sz="2400" b="0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кисть — ветка с ягодами или цветами.</a:t>
            </a:r>
          </a:p>
          <a:p>
            <a:endParaRPr lang="ru-RU" sz="2400" b="0" i="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многозначные слова отличаются от омонимов?</a:t>
            </a:r>
          </a:p>
          <a:p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многозначных слов от омонимов в том, что у первых есть несколько лексических значений, которые связаны по смыслу, а омонимы — это разные слова, которые совпадают по звучанию и написанию, но не имеют ничего общего по смыслу.</a:t>
            </a:r>
            <a:endParaRPr lang="ru-RU" sz="2400" b="0" i="0" dirty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Многозначные сл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213495"/>
            <a:ext cx="9118930" cy="62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ассмотрите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 и назовите те части, на которые показывает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s://static-interneturok.cdnvideo.ru/content/contentable_static_image/206169/4c24e960_aebc_0132_37dc_12313c0dade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8" y="1930400"/>
            <a:ext cx="8672946" cy="411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6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tacon.ru/wp-content/uploads/d/d/b/ddbed01518d13788c446097b587a392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85" y="124434"/>
            <a:ext cx="6439188" cy="642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1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Ножка – многозначное слово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заметили? Картинки разные, предметы разные, а слово одинаковое. Везде написано слово «ножка». Почему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Оказывается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одного слова может быть не одно, а сразу несколько значений. Это одна из особенностей нашего русского языка. Если у слова только одно лексическое значение – его называют однозначным, если два и больше – многозначным. В нашем языке многозначных слов гораздо больше, чем однозначных. Но все значения многозначных слов связаны по смыслу и имеют что-то общее.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8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значений слова «ножка» подсказали вам рисунки? Перечислим.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Ласковое название нижней конечности человека ноги.</a:t>
            </a:r>
            <a:b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Стебелёк, на котором держится цветок или нижняя часть гриба под шляпкой.</a:t>
            </a:r>
            <a:b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Опора мебели.</a:t>
            </a:r>
            <a:b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Одна из раздвижных частей измерительного прибора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например 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циркуль.</a:t>
            </a:r>
          </a:p>
          <a:p>
            <a:endParaRPr lang="ru-RU" sz="2400" dirty="0" smtClean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Сделаем 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 слово «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ножка» – многоз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3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299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Verdana</vt:lpstr>
      <vt:lpstr>Wingdings 3</vt:lpstr>
      <vt:lpstr>Аспект</vt:lpstr>
      <vt:lpstr>Многозначные слова. </vt:lpstr>
      <vt:lpstr>Цель урока:  организация деятельности учащихся с целью знакомства с понятиями многозначные слова».</vt:lpstr>
      <vt:lpstr>Презентация PowerPoint</vt:lpstr>
      <vt:lpstr>Презентация PowerPoint</vt:lpstr>
      <vt:lpstr>Презентация PowerPoint</vt:lpstr>
      <vt:lpstr>Рассмотрите рисунки и назовите те части, на которые показывает стрелка  </vt:lpstr>
      <vt:lpstr>Презентация PowerPoint</vt:lpstr>
      <vt:lpstr>Ножка – многозначное слово </vt:lpstr>
      <vt:lpstr>Сколько значений слова «ножка» подсказали вам рисунки? Перечислим. </vt:lpstr>
      <vt:lpstr>Презентация PowerPoint</vt:lpstr>
      <vt:lpstr>Выполните задание. Разделите слова в два столбика: в первый однозначные слова, во второй многозначные.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Многозначные слова. </dc:title>
  <dc:creator>admin</dc:creator>
  <cp:lastModifiedBy>admin</cp:lastModifiedBy>
  <cp:revision>17</cp:revision>
  <dcterms:created xsi:type="dcterms:W3CDTF">2023-10-03T08:02:30Z</dcterms:created>
  <dcterms:modified xsi:type="dcterms:W3CDTF">2023-10-03T09:21:45Z</dcterms:modified>
</cp:coreProperties>
</file>