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1" r:id="rId5"/>
    <p:sldId id="268" r:id="rId6"/>
    <p:sldId id="272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4E4A-A0D3-43CF-9328-BE1B9D36242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13B4-6BF2-4853-804C-713E3CF13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4794137_101-p-fon-dlya-dnya-rozhdeniya-rebenka-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МДОУ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/с№19 с.Подлесн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28083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рождение в детском саду</a:t>
            </a: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«Педагогические секреты»</a:t>
            </a:r>
          </a:p>
          <a:p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3933056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:воспитатель подготовительной группы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«Подснежник» Васина Ирина Александровна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год.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748464"/>
            <a:ext cx="68407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 считаю, что это мой педагогический секрет,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 дети большую часть времени проводят в детском саду.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 должны дети получать не только знания,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 еще и уметь получать радость и позитив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препровождения ребенка в детском саду и это у меня получается.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Я это вижу и очень радуюсь каждой улыбке на лицах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794153_116-p-fon-dlya-dnya-rozhdeniya-rebenka-19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1" y="2132856"/>
            <a:ext cx="5544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6804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День рожденья?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праздник и веселье,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мягкие игрушки,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дерганье за ушки,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песня «Каравай»-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хочешь, выбирай!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игры, танцы, песни,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- целый день мы вместе!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63688" y="110795"/>
            <a:ext cx="7272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оформляла уголок именинника: вешала  на стену фото,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рядом растяжка  «С днем рождения» и конечно яркие шары,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которые придают  праздничное настроение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-20240313-WA0030.jpg"/>
          <p:cNvPicPr>
            <a:picLocks noChangeAspect="1"/>
          </p:cNvPicPr>
          <p:nvPr/>
        </p:nvPicPr>
        <p:blipFill>
          <a:blip r:embed="rId3" cstate="print"/>
          <a:srcRect l="33463" t="3801" r="9051"/>
          <a:stretch>
            <a:fillRect/>
          </a:stretch>
        </p:blipFill>
        <p:spPr>
          <a:xfrm>
            <a:off x="1403648" y="980728"/>
            <a:ext cx="229470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30316_100150.jpg"/>
          <p:cNvPicPr>
            <a:picLocks noChangeAspect="1"/>
          </p:cNvPicPr>
          <p:nvPr/>
        </p:nvPicPr>
        <p:blipFill>
          <a:blip r:embed="rId4" cstate="print"/>
          <a:srcRect l="21396" r="12486"/>
          <a:stretch>
            <a:fillRect/>
          </a:stretch>
        </p:blipFill>
        <p:spPr>
          <a:xfrm rot="10800000">
            <a:off x="3851920" y="1844824"/>
            <a:ext cx="246939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40122_082247.jpg"/>
          <p:cNvPicPr>
            <a:picLocks noChangeAspect="1"/>
          </p:cNvPicPr>
          <p:nvPr/>
        </p:nvPicPr>
        <p:blipFill>
          <a:blip r:embed="rId5" cstate="print"/>
          <a:srcRect l="16694" r="22438" b="3279"/>
          <a:stretch>
            <a:fillRect/>
          </a:stretch>
        </p:blipFill>
        <p:spPr>
          <a:xfrm rot="10800000">
            <a:off x="6588224" y="836712"/>
            <a:ext cx="231988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221019_084529.jpg"/>
          <p:cNvPicPr>
            <a:picLocks noChangeAspect="1"/>
          </p:cNvPicPr>
          <p:nvPr/>
        </p:nvPicPr>
        <p:blipFill>
          <a:blip r:embed="rId6" cstate="print"/>
          <a:srcRect l="5901" t="10311" r="30245" b="20030"/>
          <a:stretch>
            <a:fillRect/>
          </a:stretch>
        </p:blipFill>
        <p:spPr>
          <a:xfrm flipV="1">
            <a:off x="2627784" y="4221088"/>
            <a:ext cx="26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40313-WA0025.jpg"/>
          <p:cNvPicPr>
            <a:picLocks noChangeAspect="1"/>
          </p:cNvPicPr>
          <p:nvPr/>
        </p:nvPicPr>
        <p:blipFill>
          <a:blip r:embed="rId7" cstate="print"/>
          <a:srcRect l="10626" t="32150" r="24800"/>
          <a:stretch>
            <a:fillRect/>
          </a:stretch>
        </p:blipFill>
        <p:spPr>
          <a:xfrm>
            <a:off x="6084168" y="4149080"/>
            <a:ext cx="274095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Дальше дети переходят в группу, ребенок садится на стул именинника, в это время каждый ребёнок может высказать свои поздравления и пожелания.</a:t>
            </a:r>
            <a:endParaRPr lang="ru-RU" dirty="0"/>
          </a:p>
        </p:txBody>
      </p:sp>
      <p:pic>
        <p:nvPicPr>
          <p:cNvPr id="6" name="Рисунок 5" descr="20221227_082245.jpg"/>
          <p:cNvPicPr>
            <a:picLocks noChangeAspect="1"/>
          </p:cNvPicPr>
          <p:nvPr/>
        </p:nvPicPr>
        <p:blipFill>
          <a:blip r:embed="rId3" cstate="print"/>
          <a:srcRect l="14170" t="8898" r="10752"/>
          <a:stretch>
            <a:fillRect/>
          </a:stretch>
        </p:blipFill>
        <p:spPr>
          <a:xfrm>
            <a:off x="1835696" y="1052736"/>
            <a:ext cx="369203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40122_082936.jpg"/>
          <p:cNvPicPr>
            <a:picLocks noChangeAspect="1"/>
          </p:cNvPicPr>
          <p:nvPr/>
        </p:nvPicPr>
        <p:blipFill>
          <a:blip r:embed="rId4" cstate="print"/>
          <a:srcRect l="24800" r="24800" b="13601"/>
          <a:stretch>
            <a:fillRect/>
          </a:stretch>
        </p:blipFill>
        <p:spPr>
          <a:xfrm flipV="1">
            <a:off x="6156176" y="1052736"/>
            <a:ext cx="261331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40313-WA0028.jpg"/>
          <p:cNvPicPr>
            <a:picLocks noChangeAspect="1"/>
          </p:cNvPicPr>
          <p:nvPr/>
        </p:nvPicPr>
        <p:blipFill>
          <a:blip r:embed="rId5" cstate="print"/>
          <a:srcRect l="5901" t="22700"/>
          <a:stretch>
            <a:fillRect/>
          </a:stretch>
        </p:blipFill>
        <p:spPr>
          <a:xfrm>
            <a:off x="3419872" y="3717032"/>
            <a:ext cx="40902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40313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3" descr="1613582410_42-p-fon-dlya-prezentatsii-s-dnem-rozhdeniya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7" y="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 дня начинается с «Каравая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исполнив его именинник, выбирает среди ребят группы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он больше всех любит, и вместе танцуют в середине круга. </a:t>
            </a:r>
          </a:p>
        </p:txBody>
      </p:sp>
      <p:pic>
        <p:nvPicPr>
          <p:cNvPr id="7" name="Рисунок 6" descr="IMG-20240313-WA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19675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40315_082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340768"/>
            <a:ext cx="301714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240315_1007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3779916" y="3840737"/>
            <a:ext cx="296222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7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Завершив «Каравай»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вместе говорят «с днем рождения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обнимают, и поздравляют именинника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20221122_083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1120173" y="1336211"/>
            <a:ext cx="2843864" cy="213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40313-WA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30316_095930.jpg"/>
          <p:cNvPicPr>
            <a:picLocks noChangeAspect="1"/>
          </p:cNvPicPr>
          <p:nvPr/>
        </p:nvPicPr>
        <p:blipFill>
          <a:blip r:embed="rId5" cstate="print"/>
          <a:srcRect l="25588" t="-399" r="5113"/>
          <a:stretch>
            <a:fillRect/>
          </a:stretch>
        </p:blipFill>
        <p:spPr>
          <a:xfrm rot="5400000">
            <a:off x="5318512" y="1026304"/>
            <a:ext cx="2827199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30118_082845.jpg"/>
          <p:cNvPicPr>
            <a:picLocks noChangeAspect="1"/>
          </p:cNvPicPr>
          <p:nvPr/>
        </p:nvPicPr>
        <p:blipFill>
          <a:blip r:embed="rId6" cstate="print"/>
          <a:srcRect l="21697" b="-638"/>
          <a:stretch>
            <a:fillRect/>
          </a:stretch>
        </p:blipFill>
        <p:spPr>
          <a:xfrm rot="16200000" flipH="1">
            <a:off x="6409571" y="4039781"/>
            <a:ext cx="2938008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 у нас начинается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фотосессия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1019_084427.jpg"/>
          <p:cNvPicPr>
            <a:picLocks noChangeAspect="1"/>
          </p:cNvPicPr>
          <p:nvPr/>
        </p:nvPicPr>
        <p:blipFill>
          <a:blip r:embed="rId3" cstate="print"/>
          <a:srcRect l="12988" r="12988" b="1701"/>
          <a:stretch>
            <a:fillRect/>
          </a:stretch>
        </p:blipFill>
        <p:spPr>
          <a:xfrm flipV="1">
            <a:off x="3419872" y="692696"/>
            <a:ext cx="2457941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40313-WA0031.jpg"/>
          <p:cNvPicPr>
            <a:picLocks noChangeAspect="1"/>
          </p:cNvPicPr>
          <p:nvPr/>
        </p:nvPicPr>
        <p:blipFill>
          <a:blip r:embed="rId4" cstate="print"/>
          <a:srcRect l="12988" t="3801" r="10626"/>
          <a:stretch>
            <a:fillRect/>
          </a:stretch>
        </p:blipFill>
        <p:spPr>
          <a:xfrm>
            <a:off x="6094872" y="404664"/>
            <a:ext cx="304912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21227_082825.jpg"/>
          <p:cNvPicPr>
            <a:picLocks noChangeAspect="1"/>
          </p:cNvPicPr>
          <p:nvPr/>
        </p:nvPicPr>
        <p:blipFill>
          <a:blip r:embed="rId5" cstate="print"/>
          <a:srcRect l="16925" t="5201"/>
          <a:stretch>
            <a:fillRect/>
          </a:stretch>
        </p:blipFill>
        <p:spPr>
          <a:xfrm rot="5400000">
            <a:off x="480836" y="751412"/>
            <a:ext cx="328554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30316_100328.jpg"/>
          <p:cNvPicPr>
            <a:picLocks noChangeAspect="1"/>
          </p:cNvPicPr>
          <p:nvPr/>
        </p:nvPicPr>
        <p:blipFill>
          <a:blip r:embed="rId6" cstate="print"/>
          <a:srcRect l="14563" t="1001"/>
          <a:stretch>
            <a:fillRect/>
          </a:stretch>
        </p:blipFill>
        <p:spPr>
          <a:xfrm rot="5400000">
            <a:off x="5903362" y="3537798"/>
            <a:ext cx="33139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230118_083140.jpg"/>
          <p:cNvPicPr>
            <a:picLocks noChangeAspect="1"/>
          </p:cNvPicPr>
          <p:nvPr/>
        </p:nvPicPr>
        <p:blipFill>
          <a:blip r:embed="rId7" cstate="print"/>
          <a:srcRect l="5901" r="16925" b="19201"/>
          <a:stretch>
            <a:fillRect/>
          </a:stretch>
        </p:blipFill>
        <p:spPr>
          <a:xfrm flipH="1" flipV="1">
            <a:off x="1403648" y="4293096"/>
            <a:ext cx="3851075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166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Ответным действием ребят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появилась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в подарок и на память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для именинника.</a:t>
            </a:r>
          </a:p>
        </p:txBody>
      </p:sp>
      <p:pic>
        <p:nvPicPr>
          <p:cNvPr id="6" name="Рисунок 5" descr="20240315_100239.jpg"/>
          <p:cNvPicPr>
            <a:picLocks noChangeAspect="1"/>
          </p:cNvPicPr>
          <p:nvPr/>
        </p:nvPicPr>
        <p:blipFill>
          <a:blip r:embed="rId3" cstate="print"/>
          <a:srcRect r="20464" b="4801"/>
          <a:stretch>
            <a:fillRect/>
          </a:stretch>
        </p:blipFill>
        <p:spPr>
          <a:xfrm rot="5400000" flipV="1">
            <a:off x="375417" y="784823"/>
            <a:ext cx="3208590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40315_104530.jpg"/>
          <p:cNvPicPr>
            <a:picLocks noChangeAspect="1"/>
          </p:cNvPicPr>
          <p:nvPr/>
        </p:nvPicPr>
        <p:blipFill>
          <a:blip r:embed="rId4" cstate="print"/>
          <a:srcRect r="27408"/>
          <a:stretch>
            <a:fillRect/>
          </a:stretch>
        </p:blipFill>
        <p:spPr>
          <a:xfrm>
            <a:off x="3563888" y="1124744"/>
            <a:ext cx="2445974" cy="258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40315_100300.jpg"/>
          <p:cNvPicPr>
            <a:picLocks noChangeAspect="1"/>
          </p:cNvPicPr>
          <p:nvPr/>
        </p:nvPicPr>
        <p:blipFill>
          <a:blip r:embed="rId5" cstate="print"/>
          <a:srcRect l="38187" t="8001" r="8263" b="-399"/>
          <a:stretch>
            <a:fillRect/>
          </a:stretch>
        </p:blipFill>
        <p:spPr>
          <a:xfrm flipH="1" flipV="1">
            <a:off x="3131840" y="4149080"/>
            <a:ext cx="25224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40315_104509.jpg"/>
          <p:cNvPicPr>
            <a:picLocks noChangeAspect="1"/>
          </p:cNvPicPr>
          <p:nvPr/>
        </p:nvPicPr>
        <p:blipFill>
          <a:blip r:embed="rId6" cstate="print"/>
          <a:srcRect l="15292" t="4851" r="30993"/>
          <a:stretch>
            <a:fillRect/>
          </a:stretch>
        </p:blipFill>
        <p:spPr>
          <a:xfrm>
            <a:off x="6588224" y="1988840"/>
            <a:ext cx="2160240" cy="301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582410_42-p-fon-dlya-prezentatsii-s-dnem-rozhdeniya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получались очень яркие: дети рисуют торты со свечами,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фейерверки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яркие разноцветные шары, салюты,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 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девочек, машинки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мальчиков и т.д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свои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подписывают своим именем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Чтобы, когда именинник подрастет, он мог прочитать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чей рисунок и кто его подарил.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40315_10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1403648" y="1844824"/>
            <a:ext cx="3923928" cy="220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40325_105103.jpg"/>
          <p:cNvPicPr>
            <a:picLocks noChangeAspect="1"/>
          </p:cNvPicPr>
          <p:nvPr/>
        </p:nvPicPr>
        <p:blipFill>
          <a:blip r:embed="rId4" cstate="print"/>
          <a:srcRect l="8263" t="22000" r="5113"/>
          <a:stretch>
            <a:fillRect/>
          </a:stretch>
        </p:blipFill>
        <p:spPr>
          <a:xfrm flipV="1">
            <a:off x="4427984" y="4221087"/>
            <a:ext cx="4176464" cy="240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281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учреждение МДОУ д/с№19 с.Подлесное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МДОУ д</dc:title>
  <dc:creator>UliyR@outlook.com</dc:creator>
  <cp:lastModifiedBy>UliyR@outlook.com</cp:lastModifiedBy>
  <cp:revision>19</cp:revision>
  <dcterms:created xsi:type="dcterms:W3CDTF">2024-04-04T17:57:57Z</dcterms:created>
  <dcterms:modified xsi:type="dcterms:W3CDTF">2024-04-05T17:49:41Z</dcterms:modified>
</cp:coreProperties>
</file>