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4" r:id="rId18"/>
    <p:sldId id="276" r:id="rId19"/>
    <p:sldId id="270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-17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\Desktop\&#1059;&#1095;&#1080;&#1090;&#1077;&#1083;&#1100;%20&#1075;&#1086;&#1076;&#1072;-22\&#1059;&#1043;-2022\2.&#1047;&#1072;&#1097;&#1080;&#1090;&#1072;%20&#1080;%20&#1087;&#1088;&#1077;&#1079;&#1077;&#1085;&#1090;&#1072;&#1094;&#1080;&#1103;%20&#1091;&#1088;&#1086;&#1082;&#1072;\2222.mp3" TargetMode="External"/><Relationship Id="rId1" Type="http://schemas.openxmlformats.org/officeDocument/2006/relationships/audio" Target="file:///C:\Users\Admin\Desktop\&#1059;&#1095;&#1080;&#1090;&#1077;&#1083;&#1100;%20&#1075;&#1086;&#1076;&#1072;-22\&#1059;&#1043;-2022\2.&#1047;&#1072;&#1097;&#1080;&#1090;&#1072;%20&#1080;%20&#1087;&#1088;&#1077;&#1079;&#1077;&#1085;&#1090;&#1072;&#1094;&#1080;&#1103;%20&#1091;&#1088;&#1086;&#1082;&#1072;\111.mp3" TargetMode="Externa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024" y="2211710"/>
            <a:ext cx="3749493" cy="27392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2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Куликова </a:t>
            </a:r>
          </a:p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Галина Александровна,</a:t>
            </a:r>
          </a:p>
          <a:p>
            <a:pPr algn="ctr"/>
            <a:r>
              <a:rPr lang="ru-RU" sz="1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</a:t>
            </a:r>
          </a:p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  <a:endParaRPr lang="ru-RU" sz="16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ТМК  ОУ </a:t>
            </a:r>
          </a:p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«Дудинская средняя школа № 7»</a:t>
            </a:r>
          </a:p>
          <a:p>
            <a:pPr algn="ctr"/>
            <a:endParaRPr lang="ru-RU" sz="2200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55726"/>
            <a:ext cx="2808312" cy="2409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87474"/>
            <a:ext cx="9144000" cy="1692188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ОПИСАНИЕ И ПРЕЗЕНТАЦИЯ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УРОКА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ОДНОСОСТАВНЫЕ ПРЕДЛОЖЕНИЯ 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(8 КЛАСС)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87474"/>
            <a:ext cx="9144000" cy="85725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ОРГАНИЗАЦИОННО -ПЕДАГОГИЧЕСКИЕ УСЛОВИЯ ПРОВЕДЕНИЯ УРОКА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ЧАСТЬ УРОКА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-ОПРЕДЕЛИТЬ ВИД ОДНОСОСТАВНОГО ПРЕДЛОЖЕНИЯ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1570"/>
            <a:ext cx="9144000" cy="335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79763"/>
            <a:ext cx="1944216" cy="89109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43859"/>
            <a:ext cx="1080120" cy="143459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87474"/>
            <a:ext cx="9144000" cy="85725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ОРГАНИЗАЦИОННО-ПЕДАГОГИЧЕСКИЕ УСЛОВИЯ ПРОВЕДЕНИЯ УРОКА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ЧАСТЬ УРОКА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-РАБОТА НАД ОРФОГРАФИЕЙ  В ПРОСТОМ ОДНОСОСТАВНОМ ПРЕДЛОЖЕНИИ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05577"/>
            <a:ext cx="8244408" cy="38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31" y="2679762"/>
            <a:ext cx="1923311" cy="97210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719" y="3543860"/>
            <a:ext cx="1127367" cy="14110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87474"/>
            <a:ext cx="9144000" cy="85725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ОРГАНИЗАЦИОННО-ПЕДАГОГИЧЕСКИЕ УСЛОВИЯ ПРОВЕДЕНИЯ УРОКА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ЧАСТЬ УРОКА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-ЗНАКИ  ПРЕПИНАНИЯ  В  ПРОСТОМ  ОДНОСОСТАВНОМ  ПРЕДЛОЖЕНИИ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9584"/>
            <a:ext cx="7992888" cy="373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6733"/>
          <a:stretch>
            <a:fillRect/>
          </a:stretch>
        </p:blipFill>
        <p:spPr bwMode="auto">
          <a:xfrm>
            <a:off x="539552" y="2625757"/>
            <a:ext cx="2160240" cy="11859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05877"/>
            <a:ext cx="1011932" cy="129476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87474"/>
            <a:ext cx="9144000" cy="85725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ОРГАНИЗАЦИОННО-ПЕДАГОГИЧЕСКИЕ УСЛОВИЯ ПРОВЕДЕНИЯ УРОКА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ЧАСТЬ УРОКА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-СИНТАКСИЧЕСКИЙ РАЗБОР   ПРОСТОГО  ОДНОСОСТАВНОГО  ПРЕДЛОЖЕНИЯ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31" y="951571"/>
            <a:ext cx="8601437" cy="393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4" y="1851670"/>
            <a:ext cx="5982925" cy="264629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5" y="2679762"/>
            <a:ext cx="2088231" cy="10261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9" y="3651871"/>
            <a:ext cx="1243165" cy="126725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90" y="1005577"/>
            <a:ext cx="9012113" cy="413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87474"/>
            <a:ext cx="9144000" cy="85725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ОРГАНИЗАЦИОННО-ПЕДАГОГИЧЕСКИЕ УСЛОВИЯ ПРОВЕДЕНИЯ УРОКА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ЧАСТЬ УРОКА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-ТВОРЧЕСКОЕ ЗАДАНИЕ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95687"/>
            <a:ext cx="4970834" cy="239532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 t="11481"/>
          <a:stretch>
            <a:fillRect/>
          </a:stretch>
        </p:blipFill>
        <p:spPr bwMode="auto">
          <a:xfrm>
            <a:off x="107507" y="2247714"/>
            <a:ext cx="2077923" cy="8640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5" y="3003798"/>
            <a:ext cx="1008111" cy="10261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87474"/>
            <a:ext cx="9144000" cy="85725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ОРГАНИЗАЦИОННО-ПЕДАГОГИЧЕСКИЕ УСЛОВИЯ ПРОВЕДЕНИЯ УРОКА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ЗАВЕРШЕНИЕ УРОКА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3" y="4137925"/>
            <a:ext cx="5383821" cy="81803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251"/>
          <a:stretch>
            <a:fillRect/>
          </a:stretch>
        </p:blipFill>
        <p:spPr bwMode="auto">
          <a:xfrm>
            <a:off x="5796136" y="4083918"/>
            <a:ext cx="3127036" cy="86409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87574"/>
            <a:ext cx="85689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31590"/>
            <a:ext cx="3813834" cy="13073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923678"/>
            <a:ext cx="5832648" cy="180383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87474"/>
            <a:ext cx="9144000" cy="432048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ПЕРЕЧЕНЬ ДИДАКТИЧЕСКИХ МАТЕРИАЛОВ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7534"/>
            <a:ext cx="89122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87474"/>
            <a:ext cx="9144000" cy="432048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ОСНАЩЕНИЕ УРОКА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7535"/>
            <a:ext cx="5940660" cy="440307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95486"/>
            <a:ext cx="9144000" cy="857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 lnSpcReduction="20000"/>
          </a:bodyPr>
          <a:lstStyle/>
          <a:p>
            <a:pPr algn="ctr"/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050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ВЗАИМОСВЯЗЬ САМОПРЕЗЕНТАЦИИ И ОПИСАНИЯ УРОКА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–ПРИМЕР ПРИМЕНЕНИЯ ИГРОВОЙ ДИФФЕРЕНЦИАЦИИ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11321"/>
          <a:stretch>
            <a:fillRect/>
          </a:stretch>
        </p:blipFill>
        <p:spPr bwMode="auto">
          <a:xfrm>
            <a:off x="107506" y="1059582"/>
            <a:ext cx="7056783" cy="408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6" y="1707655"/>
            <a:ext cx="1685445" cy="936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715767"/>
            <a:ext cx="1656184" cy="9442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H="1" flipV="1">
            <a:off x="3707904" y="3723879"/>
            <a:ext cx="5328592" cy="4926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380760"/>
            <a:ext cx="2678500" cy="567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1707654"/>
            <a:ext cx="1675631" cy="878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116124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ОРГАНИЗАЦИОННО-ПЕДАГОГИЧЕСКИЕ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УСЛОВИЯ ПРОВЕДЕНИЯ УРОКА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1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2" y="3363838"/>
            <a:ext cx="720080" cy="7200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222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7452320" y="3363838"/>
            <a:ext cx="720080" cy="7200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923678"/>
            <a:ext cx="3908846" cy="129043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87474"/>
            <a:ext cx="9144000" cy="594066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ИНФОРМАЦИОННАЯ КАРТА УРОКА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90" y="2859783"/>
            <a:ext cx="4960703" cy="2070229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71550"/>
            <a:ext cx="4652839" cy="1970698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87474"/>
            <a:ext cx="9144000" cy="1296144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ОРГАНИЗАЦИОННО-ПЕДАГОГИЧЕСКИЕ УСЛОВИЯ ПРОВЕДЕНИЯ УРОКА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НАЧАЛО УРОКА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НАД ЭПИГРАФОМ (АКТИВИЗАЦИЯ ВНИМАНИЯ)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91630"/>
            <a:ext cx="88151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075806"/>
            <a:ext cx="3173486" cy="1768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5045"/>
          <a:stretch>
            <a:fillRect/>
          </a:stretch>
        </p:blipFill>
        <p:spPr bwMode="auto">
          <a:xfrm>
            <a:off x="2267744" y="2715766"/>
            <a:ext cx="2710764" cy="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7474"/>
            <a:ext cx="9144000" cy="85725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ОРГАНИЗАЦИОННО-ПЕДАГОГИЧЕСКИЕ УСЛОВИЯ ПРОВЕДЕНИЯ УРОКА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 ЦЕЛЕПОЛАГАНИЯ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ОРГАНИЗАЦИОННЫЙ МОМЕНТ (ПОСТАНОВКА ЦЕЛИ И ЗАДАЧИ УРОКА)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05576"/>
            <a:ext cx="8610600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b="3226"/>
          <a:stretch>
            <a:fillRect/>
          </a:stretch>
        </p:blipFill>
        <p:spPr bwMode="auto">
          <a:xfrm>
            <a:off x="467547" y="1113588"/>
            <a:ext cx="4101313" cy="162018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b="23802"/>
          <a:stretch>
            <a:fillRect/>
          </a:stretch>
        </p:blipFill>
        <p:spPr bwMode="auto">
          <a:xfrm>
            <a:off x="2267744" y="2085697"/>
            <a:ext cx="5040560" cy="196000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t="74850"/>
          <a:stretch>
            <a:fillRect/>
          </a:stretch>
        </p:blipFill>
        <p:spPr bwMode="auto">
          <a:xfrm>
            <a:off x="2627784" y="2463739"/>
            <a:ext cx="4248472" cy="46233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867895"/>
            <a:ext cx="4670136" cy="98904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87474"/>
            <a:ext cx="9144000" cy="1116124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ОРГАНИЗАЦИОННО-ПЕДАГОГИЧЕСКИЕ УСЛОВИЯ ПРОВЕДЕНИЯ УРОКА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 ЦЕЛЕПОЛАГАНИЯ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ИНСТРУМЕНТАРИЙ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29613"/>
            <a:ext cx="8280920" cy="313610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87474"/>
            <a:ext cx="9144000" cy="85725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ОРГАНИЗАЦИОННО-ПЕДАГОГИЧЕСКИЕ УСЛОВИЯ ПРОВЕДЕНИЯ УРОКА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 ЦЕЛЕПОЛАГАНИЯ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ОРГАНИЗАЦИОННЫЙ МОМЕНТ (ПОСТАНОВКА ЦЕЛИ И ЗАДАЧИ УРОКА)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47714"/>
            <a:ext cx="7272808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005577"/>
            <a:ext cx="4392488" cy="116357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29613"/>
            <a:ext cx="8712968" cy="371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87474"/>
            <a:ext cx="9144000" cy="1188132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ОРГАНИЗАЦИОННО-ПЕДАГОГИЧЕСКИЕ УСЛОВИЯ ПРОВЕДЕНИЯ УРОКА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ВВЕДЕНИЕ В ТЕМУ УРОКА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НЕЗАВИСИМОЕ ПОВТОРЕНИЕ (АКТУАЛИЗАЦИЯ ИЗУЧЕННОГО РАНЕЕ МАТЕРИАЛА)</a:t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580112" y="2895786"/>
            <a:ext cx="216024" cy="1620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532440" y="2841780"/>
            <a:ext cx="216024" cy="16201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164288" y="3975906"/>
            <a:ext cx="216024" cy="1620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9" y="2733768"/>
            <a:ext cx="1814153" cy="113237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05877"/>
            <a:ext cx="864096" cy="131649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872" y="1383618"/>
            <a:ext cx="9032131" cy="35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87474"/>
            <a:ext cx="9144000" cy="1134126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ОРГАНИЗАЦИОННО-ПЕДАГОГИЧЕСКИЕ УСЛОВИЯ ПРОВЕДЕНИЯ УРОКА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ЧАСТЬ УРОКА</a:t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ТЕКСТОМ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30" y="1419622"/>
            <a:ext cx="5096421" cy="226967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35848"/>
            <a:ext cx="4461108" cy="123101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87474"/>
            <a:ext cx="9144000" cy="85725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ОРГАНИЗАЦИОННО-ПЕДАГОГИЧЕСКИЕ УСЛОВИЯ ПРОВЕДЕНИЯ УРОКА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ЧАСТЬ УРОКА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-ОПРЕДЕЛИТЬ ТИП СКАЗУЕМОГО В  ПРОСТОМ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ОДНОСОСТАВНОМ ПРЕДЛОЖЕНИИ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31" y="1005578"/>
            <a:ext cx="8562975" cy="327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63738"/>
            <a:ext cx="1997834" cy="10261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27835"/>
            <a:ext cx="1208534" cy="164021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64</Words>
  <Application>Microsoft Office PowerPoint</Application>
  <PresentationFormat>Экран (16:9)</PresentationFormat>
  <Paragraphs>30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ОПИСАНИЕ И ПРЕЗЕНТАЦИЯ УРОКА  ОДНОСОСТАВНЫЕ ПРЕДЛОЖЕНИЯ   (8 КЛАСС)</vt:lpstr>
      <vt:lpstr> ИНФОРМАЦИОННАЯ КАРТА УРОКА </vt:lpstr>
      <vt:lpstr>ОРГАНИЗАЦИОННО-ПЕДАГОГИЧЕСКИЕ УСЛОВИЯ ПРОВЕДЕНИЯ УРОКА  НАЧАЛО УРОКА  РАБОТА НАД ЭПИГРАФОМ (АКТИВИЗАЦИЯ ВНИМАНИЯ) </vt:lpstr>
      <vt:lpstr>ОРГАНИЗАЦИОННО-ПЕДАГОГИЧЕСКИЕ УСЛОВИЯ ПРОВЕДЕНИЯ УРОКА   ЭТАП ЦЕЛЕПОЛАГАНИЯ ОРГАНИЗАЦИОННЫЙ МОМЕНТ (ПОСТАНОВКА ЦЕЛИ И ЗАДАЧИ УРОКА) </vt:lpstr>
      <vt:lpstr>ОРГАНИЗАЦИОННО-ПЕДАГОГИЧЕСКИЕ УСЛОВИЯ ПРОВЕДЕНИЯ УРОКА   ЭТАП ЦЕЛЕПОЛАГАНИЯ  ИНСТРУМЕНТАРИЙ</vt:lpstr>
      <vt:lpstr>ОРГАНИЗАЦИОННО-ПЕДАГОГИЧЕСКИЕ УСЛОВИЯ ПРОВЕДЕНИЯ УРОКА   ЭТАП ЦЕЛЕПОЛАГАНИЯ ОРГАНИЗАЦИОННЫЙ МОМЕНТ (ПОСТАНОВКА ЦЕЛИ И ЗАДАЧИ УРОКА) </vt:lpstr>
      <vt:lpstr>ОРГАНИЗАЦИОННО-ПЕДАГОГИЧЕСКИЕ УСЛОВИЯ ПРОВЕДЕНИЯ УРОКА   ВВЕДЕНИЕ В ТЕМУ УРОКА  НЕЗАВИСИМОЕ ПОВТОРЕНИЕ (АКТУАЛИЗАЦИЯ ИЗУЧЕННОГО РАНЕЕ МАТЕРИАЛА) </vt:lpstr>
      <vt:lpstr> ОРГАНИЗАЦИОННО-ПЕДАГОГИЧЕСКИЕ УСЛОВИЯ ПРОВЕДЕНИЯ УРОКА   ОСНОВНАЯ ЧАСТЬ УРОКА  РАБОТА С ТЕКСТОМ </vt:lpstr>
      <vt:lpstr>ОРГАНИЗАЦИОННО-ПЕДАГОГИЧЕСКИЕ УСЛОВИЯ ПРОВЕДЕНИЯ УРОКА  ОСНОВНАЯ ЧАСТЬ УРОКА -ОПРЕДЕЛИТЬ ТИП СКАЗУЕМОГО В  ПРОСТОМ  ОДНОСОСТАВНОМ ПРЕДЛОЖЕНИИ </vt:lpstr>
      <vt:lpstr> ОРГАНИЗАЦИОННО -ПЕДАГОГИЧЕСКИЕ УСЛОВИЯ ПРОВЕДЕНИЯ УРОКА   ОСНОВНАЯ ЧАСТЬ УРОКА -ОПРЕДЕЛИТЬ ВИД ОДНОСОСТАВНОГО ПРЕДЛОЖЕНИЯ </vt:lpstr>
      <vt:lpstr>ОРГАНИЗАЦИОННО-ПЕДАГОГИЧЕСКИЕ УСЛОВИЯ ПРОВЕДЕНИЯ УРОКА   ОСНОВНАЯ ЧАСТЬ УРОКА -РАБОТА НАД ОРФОГРАФИЕЙ  В ПРОСТОМ ОДНОСОСТАВНОМ ПРЕДЛОЖЕНИИ</vt:lpstr>
      <vt:lpstr> ОРГАНИЗАЦИОННО-ПЕДАГОГИЧЕСКИЕ УСЛОВИЯ ПРОВЕДЕНИЯ УРОКА   ОСНОВНАЯ ЧАСТЬ УРОКА -ЗНАКИ  ПРЕПИНАНИЯ  В  ПРОСТОМ  ОДНОСОСТАВНОМ  ПРЕДЛОЖЕНИИ </vt:lpstr>
      <vt:lpstr> ОРГАНИЗАЦИОННО-ПЕДАГОГИЧЕСКИЕ УСЛОВИЯ ПРОВЕДЕНИЯ УРОКА   ОСНОВНАЯ ЧАСТЬ УРОКА -СИНТАКСИЧЕСКИЙ РАЗБОР   ПРОСТОГО  ОДНОСОСТАВНОГО  ПРЕДЛОЖЕНИЯ </vt:lpstr>
      <vt:lpstr>ОРГАНИЗАЦИОННО-ПЕДАГОГИЧЕСКИЕ УСЛОВИЯ ПРОВЕДЕНИЯ УРОКА  ОСНОВНАЯ ЧАСТЬ УРОКА -ТВОРЧЕСКОЕ ЗАДАНИЕ</vt:lpstr>
      <vt:lpstr>ОРГАНИЗАЦИОННО-ПЕДАГОГИЧЕСКИЕ УСЛОВИЯ ПРОВЕДЕНИЯ УРОКА   ЗАВЕРШЕНИЕ УРОКА</vt:lpstr>
      <vt:lpstr>ПЕРЕЧЕНЬ ДИДАКТИЧЕСКИХ МАТЕРИАЛОВ</vt:lpstr>
      <vt:lpstr>ОСНАЩЕНИЕ УРОКА</vt:lpstr>
      <vt:lpstr>Слайд 18</vt:lpstr>
      <vt:lpstr> ОРГАНИЗАЦИОННО-ПЕДАГОГИЧЕСКИЕ УСЛОВИЯ ПРОВЕДЕНИЯ УРОКА   РЕФЛЕКСИЯ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ОПИСАНИЕ И ПРЕЗЕНТАЦИЯ УРОКА</dc:title>
  <dc:creator>Admin</dc:creator>
  <cp:lastModifiedBy>Admin</cp:lastModifiedBy>
  <cp:revision>91</cp:revision>
  <dcterms:created xsi:type="dcterms:W3CDTF">2022-02-06T12:06:41Z</dcterms:created>
  <dcterms:modified xsi:type="dcterms:W3CDTF">2022-02-14T06:46:53Z</dcterms:modified>
</cp:coreProperties>
</file>