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89" r:id="rId2"/>
    <p:sldId id="288" r:id="rId3"/>
    <p:sldId id="256" r:id="rId4"/>
    <p:sldId id="260" r:id="rId5"/>
    <p:sldId id="261" r:id="rId6"/>
    <p:sldId id="277" r:id="rId7"/>
    <p:sldId id="275" r:id="rId8"/>
    <p:sldId id="276" r:id="rId9"/>
    <p:sldId id="278" r:id="rId10"/>
    <p:sldId id="279" r:id="rId11"/>
    <p:sldId id="262" r:id="rId12"/>
    <p:sldId id="286" r:id="rId13"/>
    <p:sldId id="257" r:id="rId14"/>
    <p:sldId id="280" r:id="rId15"/>
    <p:sldId id="270" r:id="rId16"/>
    <p:sldId id="282" r:id="rId17"/>
    <p:sldId id="259" r:id="rId18"/>
    <p:sldId id="28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369BB-CA26-4653-BDCA-1AB9607DF8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AD2F7-65E2-4CD9-8BC9-337506755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3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AD2F7-65E2-4CD9-8BC9-337506755F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3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AD2F7-65E2-4CD9-8BC9-337506755F9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6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AD2F7-65E2-4CD9-8BC9-337506755F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8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AD2F7-65E2-4CD9-8BC9-337506755F9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5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8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0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1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0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1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0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0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4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E9F9-9F30-4CC2-A113-9439832B6175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7ED4-1E64-4FCD-AA05-ED8BBE0E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06" y="158262"/>
            <a:ext cx="10803987" cy="6424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1554" y="1122363"/>
            <a:ext cx="87864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Презентация у уроку математики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3 классе на тему: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Приёмы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устных вычислений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вида      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+ 30 и 620 – 200»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Солодилова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– учитель начальных классов МБОУ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" y="175847"/>
            <a:ext cx="10093569" cy="65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18" y="0"/>
            <a:ext cx="8910385" cy="66827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67951" y="590843"/>
            <a:ext cx="8046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 Приёмы устных вычислений вида 450+30,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620-200»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4600" y="0"/>
            <a:ext cx="83175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выполнять сложение и вычитание вида 450 + 30, 620 — 200;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анализировать и делать выводы;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внимание, логическое мышление, память;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умение высказывать своё мнение, слушать ответы одноклассников;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познавательный интерес;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76" y="24105"/>
            <a:ext cx="8910385" cy="6682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8455" y="2165171"/>
            <a:ext cx="6780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сот.= … дес. = … ед.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тыс. = … сот. = … дес. = … ед.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76" y="24105"/>
            <a:ext cx="8910385" cy="6682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969" y="2165171"/>
            <a:ext cx="7505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сот.=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дес. = 100 ед.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тыс. = 10 сот. = 100 дес. = 1000 ед.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76" y="24105"/>
            <a:ext cx="8910385" cy="6682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0308" y="2039815"/>
            <a:ext cx="34114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 + 40 =</a:t>
            </a: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760 – 400 =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880 – 40 =</a:t>
            </a: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0708" y="4009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76" y="24105"/>
            <a:ext cx="8910385" cy="6682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+ 40 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370</a:t>
            </a:r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400 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</a:t>
            </a:r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880 – 40 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840</a:t>
            </a:r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599" cy="70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18" y="0"/>
            <a:ext cx="8910385" cy="66827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67951" y="590843"/>
            <a:ext cx="8046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урок!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235834" cy="15070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Апрель - </a:t>
            </a:r>
            <a:r>
              <a:rPr lang="ru-RU" dirty="0" err="1">
                <a:solidFill>
                  <a:srgbClr val="002060"/>
                </a:solidFill>
              </a:rPr>
              <a:t>брезень</a:t>
            </a:r>
            <a:r>
              <a:rPr lang="ru-RU" dirty="0">
                <a:solidFill>
                  <a:srgbClr val="002060"/>
                </a:solidFill>
              </a:rPr>
              <a:t>, цветень, </a:t>
            </a:r>
            <a:r>
              <a:rPr lang="ru-RU" dirty="0" err="1">
                <a:solidFill>
                  <a:srgbClr val="002060"/>
                </a:solidFill>
              </a:rPr>
              <a:t>снегогон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263770"/>
            <a:ext cx="7930661" cy="5046784"/>
          </a:xfrm>
        </p:spPr>
      </p:pic>
    </p:spTree>
    <p:extLst>
      <p:ext uri="{BB962C8B-B14F-4D97-AF65-F5344CB8AC3E}">
        <p14:creationId xmlns:p14="http://schemas.microsoft.com/office/powerpoint/2010/main" val="15949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5" y="233906"/>
            <a:ext cx="10803987" cy="6145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7780" y="2771041"/>
            <a:ext cx="7596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устных вычислений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15" y="621043"/>
            <a:ext cx="10157146" cy="5777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939853"/>
            <a:ext cx="8961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письменных вычислений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92" y="509954"/>
            <a:ext cx="8910385" cy="6348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4214" y="1037492"/>
            <a:ext cx="650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3293" y="2497015"/>
            <a:ext cx="9356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396, 603, 850, 57, 705, 507, 785, 136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92" y="509954"/>
            <a:ext cx="8910385" cy="6348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4214" y="1037492"/>
            <a:ext cx="650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2231" y="2497015"/>
            <a:ext cx="9057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396, 603, 850, 57, 705, 507, 785, 136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57, 136, 396, 507, 603, 705, 785, 850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12277"/>
            <a:ext cx="9144000" cy="3745523"/>
          </a:xfrm>
        </p:spPr>
        <p:txBody>
          <a:bodyPr>
            <a:noAutofit/>
          </a:bodyPr>
          <a:lstStyle/>
          <a:p>
            <a:r>
              <a:rPr lang="ru-RU" sz="4400" dirty="0" smtClean="0"/>
              <a:t>730 – </a:t>
            </a:r>
            <a:r>
              <a:rPr lang="ru-RU" sz="4400" dirty="0" smtClean="0">
                <a:solidFill>
                  <a:srgbClr val="FF0000"/>
                </a:solidFill>
              </a:rPr>
              <a:t>Б</a:t>
            </a:r>
            <a:r>
              <a:rPr lang="ru-RU" sz="4400" dirty="0" smtClean="0"/>
              <a:t>    604 – </a:t>
            </a:r>
            <a:r>
              <a:rPr lang="ru-RU" sz="4400" dirty="0" smtClean="0">
                <a:solidFill>
                  <a:srgbClr val="FF0000"/>
                </a:solidFill>
              </a:rPr>
              <a:t>Н</a:t>
            </a:r>
            <a:r>
              <a:rPr lang="ru-RU" sz="4400" dirty="0" smtClean="0"/>
              <a:t>    35 – </a:t>
            </a:r>
            <a:r>
              <a:rPr lang="ru-RU" sz="4400" dirty="0" smtClean="0">
                <a:solidFill>
                  <a:srgbClr val="FF0000"/>
                </a:solidFill>
              </a:rPr>
              <a:t>Н</a:t>
            </a:r>
            <a:r>
              <a:rPr lang="ru-RU" sz="4400" dirty="0" smtClean="0"/>
              <a:t>     930 – </a:t>
            </a:r>
            <a:r>
              <a:rPr lang="ru-RU" sz="4400" dirty="0" smtClean="0">
                <a:solidFill>
                  <a:srgbClr val="FF0000"/>
                </a:solidFill>
              </a:rPr>
              <a:t>Ы</a:t>
            </a:r>
          </a:p>
          <a:p>
            <a:endParaRPr lang="ru-RU" sz="4400" dirty="0"/>
          </a:p>
          <a:p>
            <a:r>
              <a:rPr lang="ru-RU" sz="4400" dirty="0" smtClean="0"/>
              <a:t> 66 – 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/>
              <a:t>     160 – </a:t>
            </a:r>
            <a:r>
              <a:rPr lang="ru-RU" sz="4400" dirty="0" smtClean="0">
                <a:solidFill>
                  <a:srgbClr val="FF0000"/>
                </a:solidFill>
              </a:rPr>
              <a:t>Л</a:t>
            </a:r>
            <a:r>
              <a:rPr lang="ru-RU" sz="4400" dirty="0" smtClean="0"/>
              <a:t>     500 – </a:t>
            </a:r>
            <a:r>
              <a:rPr lang="ru-RU" sz="4400" dirty="0" smtClean="0">
                <a:solidFill>
                  <a:srgbClr val="FF0000"/>
                </a:solidFill>
              </a:rPr>
              <a:t>Ы</a:t>
            </a:r>
          </a:p>
          <a:p>
            <a:endParaRPr lang="ru-RU" sz="4400" dirty="0" smtClean="0"/>
          </a:p>
          <a:p>
            <a:r>
              <a:rPr lang="ru-RU" sz="4400" dirty="0" smtClean="0"/>
              <a:t>391 – </a:t>
            </a:r>
            <a:r>
              <a:rPr lang="ru-RU" sz="4400" dirty="0" smtClean="0">
                <a:solidFill>
                  <a:srgbClr val="FF0000"/>
                </a:solidFill>
              </a:rPr>
              <a:t>Ф</a:t>
            </a:r>
            <a:r>
              <a:rPr lang="ru-RU" sz="4400" dirty="0" smtClean="0"/>
              <a:t>    477 – </a:t>
            </a:r>
            <a:r>
              <a:rPr lang="ru-RU" sz="4400" dirty="0" smtClean="0">
                <a:solidFill>
                  <a:srgbClr val="FF0000"/>
                </a:solidFill>
              </a:rPr>
              <a:t>Й</a:t>
            </a:r>
            <a:r>
              <a:rPr lang="ru-RU" sz="4400" dirty="0" smtClean="0"/>
              <a:t>    953 – </a:t>
            </a:r>
            <a:r>
              <a:rPr lang="ru-RU" sz="4400" dirty="0" smtClean="0">
                <a:solidFill>
                  <a:srgbClr val="FF0000"/>
                </a:solidFill>
              </a:rPr>
              <a:t>Р </a:t>
            </a:r>
            <a:r>
              <a:rPr lang="ru-RU" sz="4400" dirty="0" smtClean="0"/>
              <a:t>   240 - 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" y="193432"/>
            <a:ext cx="10040816" cy="66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365124"/>
            <a:ext cx="5187462" cy="6317029"/>
          </a:xfrm>
        </p:spPr>
      </p:pic>
    </p:spTree>
    <p:extLst>
      <p:ext uri="{BB962C8B-B14F-4D97-AF65-F5344CB8AC3E}">
        <p14:creationId xmlns:p14="http://schemas.microsoft.com/office/powerpoint/2010/main" val="23203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239</Words>
  <Application>Microsoft Office PowerPoint</Application>
  <PresentationFormat>Широкоэкранный</PresentationFormat>
  <Paragraphs>53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                Апрель - брезень, цветень, снегогон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Владелец</cp:lastModifiedBy>
  <cp:revision>20</cp:revision>
  <dcterms:created xsi:type="dcterms:W3CDTF">2017-04-10T18:14:03Z</dcterms:created>
  <dcterms:modified xsi:type="dcterms:W3CDTF">2022-11-13T04:27:54Z</dcterms:modified>
</cp:coreProperties>
</file>