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nyazkova.T.U@yandex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240" y="116633"/>
            <a:ext cx="8603232" cy="28803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МДОУ Детский сад №1 комбинированного вида г.о. Власиха Московской области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7333" y="692696"/>
            <a:ext cx="6300192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Segoe UI Light" panose="020B0502040204020203" pitchFamily="34" charset="0"/>
              </a:rPr>
              <a:t>КОНКУРС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  <a:cs typeface="Segoe UI Light" panose="020B0502040204020203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Segoe UI Light" panose="020B0502040204020203" pitchFamily="34" charset="0"/>
              </a:rPr>
              <a:t>«Творческий воспитатель — 2022»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  <a:cs typeface="Segoe UI Light" panose="020B0502040204020203" pitchFamily="34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Segoe UI Light" panose="020B0502040204020203" pitchFamily="34" charset="0"/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  <a:cs typeface="Segoe UI Light" panose="020B0502040204020203" pitchFamily="34" charset="0"/>
            </a:endParaRPr>
          </a:p>
          <a:p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99792" y="2492896"/>
            <a:ext cx="630019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Тема: «Методические и практические статьи об обучении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(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проведении занятий) по ФГОС»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ru-RU" sz="1800" dirty="0"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517232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Выполнила воспитатель МДОУ: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Князькова Татьяна Юрьевна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hlinkClick r:id="rId3"/>
              </a:rPr>
              <a:t>Knyazkova.T.U@yandex.ru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+7(925)779-87-37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01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0324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Изучение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 осмысление передового педагогического опыта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является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важнейшей предпосылкой развития педагогической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культуры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 В современных условиях он выступает важнейшим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инструментом повышения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качества образования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Достижение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положительных результатов зависит от правильной организации учебного процесса.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Эффективность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непосредственно образовательной деятельности в большей степени зависит от того, насколько эмоционально она протекает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 fontAlgn="base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Отличительной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особенностью  занятия  по  ФГОС  ДО  является  активная  речевая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деятельность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детей (вопросы к детям должны  носить  проблемно-поисковый характер), а также тщательно продумываться.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</a:t>
            </a:r>
          </a:p>
          <a:p>
            <a:pPr marL="0" indent="0" algn="just" fontAlgn="base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Педагог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просто  обязан  предоставлять  детям  «свободу  выбора»  предстоящей деятельности  и,  в  тоже  время,   своим  мастерством  увлечь  детей  за  собой.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https://pazlyigra.ru/uploads/posts/2021-03/1616567185_hello_html_m6e0d87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375330" cy="25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onoteka.org/uploads/posts/2021-04/1619701443_15-phonoteka_org-p-detskie-risunki-bez-fona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301154" cy="16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0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43267"/>
            <a:ext cx="525658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Что же такое ФГОС?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7488832" cy="53472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ФГОС — это федеральные государственные образовательные стандарты. </a:t>
            </a:r>
            <a:endParaRPr lang="en-US" sz="2200" b="1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Они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представляют собой совокупность обязательных требований к образованию различных уровней — от детских садов до курсов повышения квалификации.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ФГОС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устанавливают качественные и количественные критерии в образовании, как нормативы в спорте или ГОСТы для продуктов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endParaRPr lang="ru-RU" sz="21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2100" b="1" i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Федеральные государственные образовательные стандарты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обеспечивают:</a:t>
            </a:r>
            <a:r>
              <a:rPr lang="en-US" sz="21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единство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образовательного пространства Российской 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Федерации;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преемственность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образования.</a:t>
            </a:r>
          </a:p>
          <a:p>
            <a:endParaRPr lang="ru-RU" dirty="0"/>
          </a:p>
        </p:txBody>
      </p:sp>
      <p:pic>
        <p:nvPicPr>
          <p:cNvPr id="2050" name="Picture 2" descr="https://thumbs.gfycat.com/PeriodicCalculatingAmericanshorthair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267"/>
            <a:ext cx="1584176" cy="63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75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Главная особенность организации образовательной деятельности в ДОУ на современном этапе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- это уход от учебной деятельности (занятий), повышение статуса игры, как основного вида деятельности детей дошкольного возраста;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включение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 процесс эффективных форм работы с детьми: ИКТ, проектной деятельности, игровых, проблемно -обучающих ситуаций в рамках интеграции образовательных областей.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На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современном этапе перед руководителями и педагогами дошкольных образовательных учреждений стоят новые образовательные задачи, решение которых требует изучения и глубокого осмысления эффективного педагогического опыта, наиболее успешных педагогических практик. 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Понимание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смысла и сущности собственного опыта позволяет педагогу увидеть основу реальных возможностей своей деятельности, пути её развития и совершенствования.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2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28992" cy="63367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Следует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предусматривать интеграцию знаний таким образом, чтобы они дополняли, обогащали друг друга при решении дидактических задач. 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Достижение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положительных результатов зависит от правильной организации учебного процесса.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Прежде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всего, следует обратить внимание на соблюдение гигиенических условий: помещение должно быть проветрено, при общем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нормальном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освещении свет должен падать с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левой стороны , оборудование, инструменты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материалы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 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размещение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должны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отвечать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педагогическим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гигиеническим, офтальмологическим 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эстетическим требованиям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Длительность непосредственно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образовательной деятельности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должна соответствовать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установленным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нормам, 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время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использоваться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полноценно.</a:t>
            </a:r>
          </a:p>
          <a:p>
            <a:endParaRPr lang="ru-RU" dirty="0"/>
          </a:p>
        </p:txBody>
      </p:sp>
      <p:pic>
        <p:nvPicPr>
          <p:cNvPr id="3076" name="Picture 4" descr="https://kartinkin.net/uploads/posts/2022-03/1646303539_64-kartinkin-net-p-kartinki-shkola-na-prozrachnom-fone-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2077"/>
            <a:ext cx="3456384" cy="26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65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416" y="4365104"/>
            <a:ext cx="5220072" cy="22322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Структура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НОД c учетом ФГОС ДОУ: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1)Мотивация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2)Опора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на знания детей.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3)Проблема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 игровой ситуации.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4)Решение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проблемы. Открытие нового знания или умения.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5)Закрепление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нового в типовой ситуации.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6)Итог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НОД.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332656"/>
            <a:ext cx="525658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Подготовка воспитателя к занятиям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состоит из трёх этапов: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1)Планирование занятий;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2)Подготовка оборудования;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3)Подготовка детей к занятию.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11960" y="1230845"/>
            <a:ext cx="4752528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Планирование занятий: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1)Составить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план – конспект, который включает в себя: программное содержание (образовательные задачи);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2)Оборудование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;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3)Предварительную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работу с детьми (если необходимо);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4)Ход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занятия и методические приёмы.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2924944"/>
            <a:ext cx="414096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Структура занятия: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Занятие включает в себя три этапа: 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1)Организация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детей;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2)Основная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часть занятия;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3)Окончание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1690817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4482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Главная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цель политики в сфере дошкольного образования – 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качественное образование дошкольников.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В настоящее время дошкольные учреждения могут осуществлять выбор приоритетных направлений, программ, видов образовательных услуг, новых форм работы, ориентированных на интересы педагогического коллектива и родителей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В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условиях реализации федерального государственного образовательного стандарта дошкольного образования лучшие педагогические практики приобретают новые смыслы. </a:t>
            </a:r>
            <a:endParaRPr lang="ru-RU" sz="21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932040" y="2708920"/>
            <a:ext cx="396044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«Нужно, чтобы дети, по возможности, учились самостоятельно, 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а учитель или воспитатель руководил этим самостоятельным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процессом и давал для него материал.» 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слова К.Д. Ушинского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102" name="Picture 6" descr="https://i.pinimg.com/originals/8b/cc/b9/8bccb912a7ee5c37ad05436bf9207e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16495"/>
            <a:ext cx="3384376" cy="44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17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712968" cy="23762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  Каждое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занятие должно рассматриваться как органичная часть целостного образовательного процесса. Как основная организационная форма, занятие целиком подчиняется всем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закономерностям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процесса обучения. Как в целостном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отрезке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процесса обучения, в учебном занятии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взаимодействуют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все компоненты этого сложного процесса: общие педагогические и воспитательные цели, дидактические задачи, содержание, методы, средства обучения, ожидаемые результаты и др.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9816" y="3356992"/>
            <a:ext cx="8352928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Целью образовательного процесса в ДОО 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является развитие личности, мотивации и способностей детей в различных видах деятельности и охватывает следующие образовательные области: </a:t>
            </a:r>
          </a:p>
          <a:p>
            <a:pPr marL="0" indent="0">
              <a:buFont typeface="Arial" pitchFamily="34" charset="0"/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− социально-коммуникативное развитие; </a:t>
            </a:r>
          </a:p>
          <a:p>
            <a:pPr marL="0" indent="0">
              <a:buFont typeface="Arial" pitchFamily="34" charset="0"/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− познавательное развитие; </a:t>
            </a:r>
          </a:p>
          <a:p>
            <a:pPr marL="0" indent="0">
              <a:buFont typeface="Arial" pitchFamily="34" charset="0"/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− речевое развитие; </a:t>
            </a:r>
          </a:p>
          <a:p>
            <a:pPr marL="0" indent="0">
              <a:buFont typeface="Arial" pitchFamily="34" charset="0"/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− художественно-эстетическое развитие; </a:t>
            </a:r>
          </a:p>
          <a:p>
            <a:pPr marL="0" indent="0">
              <a:buFont typeface="Arial" pitchFamily="34" charset="0"/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− физическое развитие.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https://proprikol.ru/wp-content/uploads/2019/09/kartinki-na-prozrachnom-fone-dlya-detej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781242" cy="23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1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432047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   Таким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образом, основными задачами, стоящими перед воспитателями при организации образовательного процесса с учётом требований ФГОС, являются следующие: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Наполнить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жизнь ребёнка интересным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содержанием.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Творчески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подходить к отбору содержания, на основе интеграции, с использованием разнообразных форм, методов и приёмов.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Шире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включать в образовательный процесс разнообразные игры, игровые приёмы и игровые ситуации.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Использовать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принцип вариативности при отборе тем, форм, средств, методов (новизна и разнообразие). Исключить формализм, шаблонность,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излишний дидактизм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52" name="Picture 8" descr="https://catherineasquithgallery.com/uploads/posts/2021-02/1614514198_140-p-deti-na-belom-fone-1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904656" cy="31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684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МДОУ Детский сад №1 комбинированного вида г.о. Власиха Московской области </vt:lpstr>
      <vt:lpstr>Презентация PowerPoint</vt:lpstr>
      <vt:lpstr>Что же такое ФГОС?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Детский сад №1 комбинированного вида г.о. Власиха Московской области </dc:title>
  <dc:creator>Татьяна</dc:creator>
  <cp:lastModifiedBy>Татьяна</cp:lastModifiedBy>
  <cp:revision>16</cp:revision>
  <dcterms:created xsi:type="dcterms:W3CDTF">2022-11-28T11:10:56Z</dcterms:created>
  <dcterms:modified xsi:type="dcterms:W3CDTF">2022-11-28T12:40:26Z</dcterms:modified>
</cp:coreProperties>
</file>