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0" r:id="rId1"/>
  </p:sldMasterIdLst>
  <p:notesMasterIdLst>
    <p:notesMasterId r:id="rId1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B5EBA96F-DFD8-4293-A249-DE82BBC115EE}" type="datetimeFigureOut">
              <a:rPr lang="ru-RU" smtClean="0"/>
              <a:t>22.10.2023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3A83FA83-ED14-49AB-8451-B5D254C2D6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7488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1734DBF-D33A-9B28-288C-C2DAB9E541E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8992" y="1956816"/>
            <a:ext cx="10040112" cy="2387600"/>
          </a:xfrm>
        </p:spPr>
        <p:txBody>
          <a:bodyPr rtlCol="0" anchor="t">
            <a:noAutofit/>
          </a:bodyPr>
          <a:lstStyle>
            <a:lvl1pPr algn="l">
              <a:defRPr lang="en-US" sz="9600" spc="300" baseline="0">
                <a:ln w="28575">
                  <a:solidFill>
                    <a:schemeClr val="tx1"/>
                  </a:solidFill>
                </a:ln>
                <a:noFill/>
              </a:defRPr>
            </a:lvl1pPr>
          </a:lstStyle>
          <a:p>
            <a:pPr rtl="0"/>
            <a:r>
              <a:rPr lang="ru-RU" noProof="0"/>
              <a:t>СТИЛЬ ОБРАЗЦА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8992" y="4901184"/>
            <a:ext cx="10040112" cy="1280160"/>
          </a:xfrm>
        </p:spPr>
        <p:txBody>
          <a:bodyPr rtlCol="0"/>
          <a:lstStyle>
            <a:lvl1pPr marL="0" indent="0" algn="l">
              <a:buNone/>
              <a:defRPr lang="en-US" sz="2400" b="1" baseline="0">
                <a:latin typeface="+mn-lt"/>
              </a:defRPr>
            </a:lvl1pPr>
            <a:lvl2pPr marL="457200" indent="0" algn="ctr">
              <a:buNone/>
              <a:defRPr lang="en-US" sz="2000"/>
            </a:lvl2pPr>
            <a:lvl3pPr marL="914400" indent="0" algn="ctr">
              <a:buNone/>
              <a:defRPr lang="en-US" sz="1800"/>
            </a:lvl3pPr>
            <a:lvl4pPr marL="1371600" indent="0" algn="ctr">
              <a:buNone/>
              <a:defRPr lang="en-US" sz="1600"/>
            </a:lvl4pPr>
            <a:lvl5pPr marL="1828800" indent="0" algn="ctr">
              <a:buNone/>
              <a:defRPr lang="en-US" sz="1600"/>
            </a:lvl5pPr>
            <a:lvl6pPr marL="2286000" indent="0" algn="ctr">
              <a:buNone/>
              <a:defRPr lang="en-US" sz="1600"/>
            </a:lvl6pPr>
            <a:lvl7pPr marL="2743200" indent="0" algn="ctr">
              <a:buNone/>
              <a:defRPr lang="en-US" sz="1600"/>
            </a:lvl7pPr>
            <a:lvl8pPr marL="3200400" indent="0" algn="ctr">
              <a:buNone/>
              <a:defRPr lang="en-US" sz="1600"/>
            </a:lvl8pPr>
            <a:lvl9pPr marL="3657600" indent="0" algn="ctr">
              <a:buNone/>
              <a:defRPr lang="en-US"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019626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5 столбц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345C5D8-082A-AC27-3801-7A6EC37519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809"/>
          <a:stretch/>
        </p:blipFill>
        <p:spPr>
          <a:xfrm>
            <a:off x="0" y="0"/>
            <a:ext cx="5467552" cy="235000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531883F-9B23-B442-5F02-C2D25BB37C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1236" y="1234440"/>
            <a:ext cx="4950764" cy="562356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868679"/>
            <a:ext cx="10972800" cy="1572768"/>
          </a:xfrm>
        </p:spPr>
        <p:txBody>
          <a:bodyPr lIns="91440" tIns="182880" rIns="91440" bIns="0" rtlCol="0"/>
          <a:lstStyle>
            <a:lvl1pPr algn="ctr">
              <a:lnSpc>
                <a:spcPct val="90000"/>
              </a:lnSpc>
              <a:defRPr lang="en-US" sz="4800" spc="400" baseline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73DC3A9-D4E6-42CF-91A8-F267C7C66C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12648" y="2438400"/>
            <a:ext cx="2029968" cy="530352"/>
          </a:xfrm>
          <a:solidFill>
            <a:schemeClr val="tx1"/>
          </a:solidFill>
        </p:spPr>
        <p:txBody>
          <a:bodyPr rtlCol="0" anchor="ctr"/>
          <a:lstStyle>
            <a:lvl1pPr marL="0" indent="0" algn="ctr">
              <a:lnSpc>
                <a:spcPct val="100000"/>
              </a:lnSpc>
              <a:spcBef>
                <a:spcPts val="1000"/>
              </a:spcBef>
              <a:buNone/>
              <a:defRPr lang="en-US" sz="2000" b="1" cap="all" spc="2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lang="en-US" sz="2000" b="1"/>
            </a:lvl2pPr>
            <a:lvl3pPr marL="914400" indent="0">
              <a:buNone/>
              <a:defRPr lang="en-US" sz="1800" b="1"/>
            </a:lvl3pPr>
            <a:lvl4pPr marL="1371600" indent="0">
              <a:buNone/>
              <a:defRPr lang="en-US" sz="1600" b="1"/>
            </a:lvl4pPr>
            <a:lvl5pPr marL="1828800" indent="0">
              <a:buNone/>
              <a:defRPr lang="en-US" sz="1600" b="1"/>
            </a:lvl5pPr>
            <a:lvl6pPr marL="2286000" indent="0">
              <a:buNone/>
              <a:defRPr lang="en-US" sz="1600" b="1"/>
            </a:lvl6pPr>
            <a:lvl7pPr marL="2743200" indent="0">
              <a:buNone/>
              <a:defRPr lang="en-US" sz="1600" b="1"/>
            </a:lvl7pPr>
            <a:lvl8pPr marL="3200400" indent="0">
              <a:buNone/>
              <a:defRPr lang="en-US" sz="1600" b="1"/>
            </a:lvl8pPr>
            <a:lvl9pPr marL="3657600" indent="0">
              <a:buNone/>
              <a:defRPr lang="en-US"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752CCA9-53A3-4DA5-AD45-C2A2C12A3A6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2648" y="3127248"/>
            <a:ext cx="2029968" cy="2514600"/>
          </a:xfrm>
          <a:solidFill>
            <a:schemeClr val="accent6">
              <a:lumMod val="20000"/>
              <a:lumOff val="80000"/>
              <a:alpha val="50000"/>
            </a:schemeClr>
          </a:solidFill>
          <a:ln>
            <a:solidFill>
              <a:schemeClr val="tx1"/>
            </a:solidFill>
          </a:ln>
        </p:spPr>
        <p:txBody>
          <a:bodyPr tIns="182880" bIns="91440" rtlCol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600" spc="100" baseline="0"/>
            </a:lvl1pPr>
            <a:lvl2pPr marL="228600">
              <a:lnSpc>
                <a:spcPct val="100000"/>
              </a:lnSpc>
              <a:spcBef>
                <a:spcPts val="0"/>
              </a:spcBef>
              <a:defRPr lang="en-US" sz="1400" spc="100" baseline="0"/>
            </a:lvl2pPr>
            <a:lvl3pPr>
              <a:lnSpc>
                <a:spcPct val="100000"/>
              </a:lnSpc>
              <a:spcBef>
                <a:spcPts val="1000"/>
              </a:spcBef>
              <a:defRPr lang="en-US" sz="1200" spc="100" baseline="0"/>
            </a:lvl3pPr>
            <a:lvl4pPr>
              <a:lnSpc>
                <a:spcPct val="100000"/>
              </a:lnSpc>
              <a:spcBef>
                <a:spcPts val="1000"/>
              </a:spcBef>
              <a:defRPr lang="en-US" sz="1100" spc="100" baseline="0"/>
            </a:lvl4pPr>
            <a:lvl5pPr>
              <a:lnSpc>
                <a:spcPct val="100000"/>
              </a:lnSpc>
              <a:spcBef>
                <a:spcPts val="1000"/>
              </a:spcBef>
              <a:defRPr lang="en-US" sz="1100" spc="100" baseline="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100C9C6-BD61-4D2C-9146-FB785BAE4FF3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843784" y="2438400"/>
            <a:ext cx="2029968" cy="530352"/>
          </a:xfrm>
          <a:solidFill>
            <a:schemeClr val="tx1"/>
          </a:solidFill>
        </p:spPr>
        <p:txBody>
          <a:bodyPr rtlCol="0" anchor="ctr"/>
          <a:lstStyle>
            <a:lvl1pPr marL="0" indent="0" algn="ctr">
              <a:lnSpc>
                <a:spcPct val="100000"/>
              </a:lnSpc>
              <a:spcBef>
                <a:spcPts val="1000"/>
              </a:spcBef>
              <a:buNone/>
              <a:defRPr lang="en-US" sz="2000" b="1" cap="all" spc="2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lang="en-US" sz="2000" b="1"/>
            </a:lvl2pPr>
            <a:lvl3pPr marL="914400" indent="0">
              <a:buNone/>
              <a:defRPr lang="en-US" sz="1800" b="1"/>
            </a:lvl3pPr>
            <a:lvl4pPr marL="1371600" indent="0">
              <a:buNone/>
              <a:defRPr lang="en-US" sz="1600" b="1"/>
            </a:lvl4pPr>
            <a:lvl5pPr marL="1828800" indent="0">
              <a:buNone/>
              <a:defRPr lang="en-US" sz="1600" b="1"/>
            </a:lvl5pPr>
            <a:lvl6pPr marL="2286000" indent="0">
              <a:buNone/>
              <a:defRPr lang="en-US" sz="1600" b="1"/>
            </a:lvl6pPr>
            <a:lvl7pPr marL="2743200" indent="0">
              <a:buNone/>
              <a:defRPr lang="en-US" sz="1600" b="1"/>
            </a:lvl7pPr>
            <a:lvl8pPr marL="3200400" indent="0">
              <a:buNone/>
              <a:defRPr lang="en-US" sz="1600" b="1"/>
            </a:lvl8pPr>
            <a:lvl9pPr marL="3657600" indent="0">
              <a:buNone/>
              <a:defRPr lang="en-US"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2E342EE-68BB-484D-98C3-48A7847549D4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2843784" y="3127248"/>
            <a:ext cx="2029968" cy="2514600"/>
          </a:xfrm>
          <a:solidFill>
            <a:schemeClr val="accent5">
              <a:alpha val="30000"/>
            </a:schemeClr>
          </a:solidFill>
          <a:ln>
            <a:solidFill>
              <a:schemeClr val="tx1"/>
            </a:solidFill>
          </a:ln>
        </p:spPr>
        <p:txBody>
          <a:bodyPr tIns="182880" bIns="91440" rtlCol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600" spc="100" baseline="0"/>
            </a:lvl1pPr>
            <a:lvl2pPr marL="228600">
              <a:lnSpc>
                <a:spcPct val="100000"/>
              </a:lnSpc>
              <a:spcBef>
                <a:spcPts val="0"/>
              </a:spcBef>
              <a:defRPr lang="en-US" sz="1400" spc="100" baseline="0"/>
            </a:lvl2pPr>
            <a:lvl3pPr>
              <a:lnSpc>
                <a:spcPct val="100000"/>
              </a:lnSpc>
              <a:spcBef>
                <a:spcPts val="1000"/>
              </a:spcBef>
              <a:defRPr lang="en-US" sz="1200" spc="100" baseline="0"/>
            </a:lvl3pPr>
            <a:lvl4pPr>
              <a:lnSpc>
                <a:spcPct val="100000"/>
              </a:lnSpc>
              <a:spcBef>
                <a:spcPts val="1000"/>
              </a:spcBef>
              <a:defRPr lang="en-US" sz="1100" spc="100" baseline="0"/>
            </a:lvl4pPr>
            <a:lvl5pPr>
              <a:lnSpc>
                <a:spcPct val="100000"/>
              </a:lnSpc>
              <a:spcBef>
                <a:spcPts val="1000"/>
              </a:spcBef>
              <a:defRPr lang="en-US" sz="1100" spc="100" baseline="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</p:txBody>
      </p:sp>
      <p:sp>
        <p:nvSpPr>
          <p:cNvPr id="7" name="Текст 4">
            <a:extLst>
              <a:ext uri="{FF2B5EF4-FFF2-40B4-BE49-F238E27FC236}">
                <a16:creationId xmlns:a16="http://schemas.microsoft.com/office/drawing/2014/main" id="{9A48939F-0CF9-9CBD-F606-7A4850B910A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84064" y="2438400"/>
            <a:ext cx="2029968" cy="530352"/>
          </a:xfrm>
          <a:solidFill>
            <a:schemeClr val="tx1"/>
          </a:solidFill>
        </p:spPr>
        <p:txBody>
          <a:bodyPr rtlCol="0" anchor="ctr"/>
          <a:lstStyle>
            <a:lvl1pPr marL="0" indent="0" algn="ctr">
              <a:lnSpc>
                <a:spcPct val="100000"/>
              </a:lnSpc>
              <a:spcBef>
                <a:spcPts val="1000"/>
              </a:spcBef>
              <a:buNone/>
              <a:defRPr lang="en-US" sz="2000" b="1" cap="all" spc="2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lang="en-US" sz="2000" b="1"/>
            </a:lvl2pPr>
            <a:lvl3pPr marL="914400" indent="0">
              <a:buNone/>
              <a:defRPr lang="en-US" sz="1800" b="1"/>
            </a:lvl3pPr>
            <a:lvl4pPr marL="1371600" indent="0">
              <a:buNone/>
              <a:defRPr lang="en-US" sz="1600" b="1"/>
            </a:lvl4pPr>
            <a:lvl5pPr marL="1828800" indent="0">
              <a:buNone/>
              <a:defRPr lang="en-US" sz="1600" b="1"/>
            </a:lvl5pPr>
            <a:lvl6pPr marL="2286000" indent="0">
              <a:buNone/>
              <a:defRPr lang="en-US" sz="1600" b="1"/>
            </a:lvl6pPr>
            <a:lvl7pPr marL="2743200" indent="0">
              <a:buNone/>
              <a:defRPr lang="en-US" sz="1600" b="1"/>
            </a:lvl7pPr>
            <a:lvl8pPr marL="3200400" indent="0">
              <a:buNone/>
              <a:defRPr lang="en-US" sz="1600" b="1"/>
            </a:lvl8pPr>
            <a:lvl9pPr marL="3657600" indent="0">
              <a:buNone/>
              <a:defRPr lang="en-US"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3" name="Объект 5">
            <a:extLst>
              <a:ext uri="{FF2B5EF4-FFF2-40B4-BE49-F238E27FC236}">
                <a16:creationId xmlns:a16="http://schemas.microsoft.com/office/drawing/2014/main" id="{693BC756-2B97-9751-B879-03B6F1C405C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084064" y="3127248"/>
            <a:ext cx="2029968" cy="2514600"/>
          </a:xfrm>
          <a:solidFill>
            <a:schemeClr val="accent4">
              <a:lumMod val="20000"/>
              <a:lumOff val="80000"/>
              <a:alpha val="50000"/>
            </a:schemeClr>
          </a:solidFill>
          <a:ln>
            <a:solidFill>
              <a:schemeClr val="tx1"/>
            </a:solidFill>
          </a:ln>
        </p:spPr>
        <p:txBody>
          <a:bodyPr tIns="182880" bIns="91440" rtlCol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600" spc="100" baseline="0"/>
            </a:lvl1pPr>
            <a:lvl2pPr marL="228600">
              <a:lnSpc>
                <a:spcPct val="100000"/>
              </a:lnSpc>
              <a:spcBef>
                <a:spcPts val="0"/>
              </a:spcBef>
              <a:defRPr lang="en-US" sz="1400" spc="100" baseline="0"/>
            </a:lvl2pPr>
            <a:lvl3pPr>
              <a:lnSpc>
                <a:spcPct val="100000"/>
              </a:lnSpc>
              <a:spcBef>
                <a:spcPts val="1000"/>
              </a:spcBef>
              <a:defRPr lang="en-US" sz="1200" spc="100" baseline="0"/>
            </a:lvl3pPr>
            <a:lvl4pPr>
              <a:lnSpc>
                <a:spcPct val="100000"/>
              </a:lnSpc>
              <a:spcBef>
                <a:spcPts val="1000"/>
              </a:spcBef>
              <a:defRPr lang="en-US" sz="1100" spc="100" baseline="0"/>
            </a:lvl4pPr>
            <a:lvl5pPr>
              <a:lnSpc>
                <a:spcPct val="100000"/>
              </a:lnSpc>
              <a:spcBef>
                <a:spcPts val="1000"/>
              </a:spcBef>
              <a:defRPr lang="en-US" sz="1100" spc="100" baseline="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</p:txBody>
      </p:sp>
      <p:sp>
        <p:nvSpPr>
          <p:cNvPr id="20" name="Текст 4">
            <a:extLst>
              <a:ext uri="{FF2B5EF4-FFF2-40B4-BE49-F238E27FC236}">
                <a16:creationId xmlns:a16="http://schemas.microsoft.com/office/drawing/2014/main" id="{843F725B-A33F-7FB2-E5C4-96EA154660E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15200" y="2438400"/>
            <a:ext cx="2029968" cy="530352"/>
          </a:xfrm>
          <a:solidFill>
            <a:schemeClr val="tx1"/>
          </a:solidFill>
        </p:spPr>
        <p:txBody>
          <a:bodyPr rtlCol="0" anchor="ctr"/>
          <a:lstStyle>
            <a:lvl1pPr marL="0" indent="0" algn="ctr">
              <a:lnSpc>
                <a:spcPct val="100000"/>
              </a:lnSpc>
              <a:spcBef>
                <a:spcPts val="1000"/>
              </a:spcBef>
              <a:buNone/>
              <a:defRPr lang="en-US" sz="2000" b="1" cap="all" spc="2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lang="en-US" sz="2000" b="1"/>
            </a:lvl2pPr>
            <a:lvl3pPr marL="914400" indent="0">
              <a:buNone/>
              <a:defRPr lang="en-US" sz="1800" b="1"/>
            </a:lvl3pPr>
            <a:lvl4pPr marL="1371600" indent="0">
              <a:buNone/>
              <a:defRPr lang="en-US" sz="1600" b="1"/>
            </a:lvl4pPr>
            <a:lvl5pPr marL="1828800" indent="0">
              <a:buNone/>
              <a:defRPr lang="en-US" sz="1600" b="1"/>
            </a:lvl5pPr>
            <a:lvl6pPr marL="2286000" indent="0">
              <a:buNone/>
              <a:defRPr lang="en-US" sz="1600" b="1"/>
            </a:lvl6pPr>
            <a:lvl7pPr marL="2743200" indent="0">
              <a:buNone/>
              <a:defRPr lang="en-US" sz="1600" b="1"/>
            </a:lvl7pPr>
            <a:lvl8pPr marL="3200400" indent="0">
              <a:buNone/>
              <a:defRPr lang="en-US" sz="1600" b="1"/>
            </a:lvl8pPr>
            <a:lvl9pPr marL="3657600" indent="0">
              <a:buNone/>
              <a:defRPr lang="en-US"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1" name="Объект 5">
            <a:extLst>
              <a:ext uri="{FF2B5EF4-FFF2-40B4-BE49-F238E27FC236}">
                <a16:creationId xmlns:a16="http://schemas.microsoft.com/office/drawing/2014/main" id="{D9DD0DA7-5A1E-5312-178F-13561EF7C233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7315200" y="3127248"/>
            <a:ext cx="2029968" cy="2514600"/>
          </a:xfr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txBody>
          <a:bodyPr tIns="182880" bIns="91440" rtlCol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600" spc="100" baseline="0"/>
            </a:lvl1pPr>
            <a:lvl2pPr marL="228600">
              <a:lnSpc>
                <a:spcPct val="100000"/>
              </a:lnSpc>
              <a:spcBef>
                <a:spcPts val="0"/>
              </a:spcBef>
              <a:defRPr lang="en-US" sz="1400" spc="100" baseline="0"/>
            </a:lvl2pPr>
            <a:lvl3pPr>
              <a:lnSpc>
                <a:spcPct val="100000"/>
              </a:lnSpc>
              <a:spcBef>
                <a:spcPts val="1000"/>
              </a:spcBef>
              <a:defRPr lang="en-US" sz="1200" spc="100" baseline="0"/>
            </a:lvl3pPr>
            <a:lvl4pPr>
              <a:lnSpc>
                <a:spcPct val="100000"/>
              </a:lnSpc>
              <a:spcBef>
                <a:spcPts val="1000"/>
              </a:spcBef>
              <a:defRPr lang="en-US" sz="1100" spc="100" baseline="0"/>
            </a:lvl4pPr>
            <a:lvl5pPr>
              <a:lnSpc>
                <a:spcPct val="100000"/>
              </a:lnSpc>
              <a:spcBef>
                <a:spcPts val="1000"/>
              </a:spcBef>
              <a:defRPr lang="en-US" sz="1100" spc="100" baseline="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</p:txBody>
      </p:sp>
      <p:sp>
        <p:nvSpPr>
          <p:cNvPr id="22" name="Текст 4">
            <a:extLst>
              <a:ext uri="{FF2B5EF4-FFF2-40B4-BE49-F238E27FC236}">
                <a16:creationId xmlns:a16="http://schemas.microsoft.com/office/drawing/2014/main" id="{5FBC3880-98AC-466C-7AD1-FDC8B39587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546336" y="2438400"/>
            <a:ext cx="2029968" cy="530352"/>
          </a:xfrm>
          <a:solidFill>
            <a:schemeClr val="tx1"/>
          </a:solidFill>
        </p:spPr>
        <p:txBody>
          <a:bodyPr rtlCol="0" anchor="ctr"/>
          <a:lstStyle>
            <a:lvl1pPr marL="0" indent="0" algn="ctr">
              <a:lnSpc>
                <a:spcPct val="100000"/>
              </a:lnSpc>
              <a:spcBef>
                <a:spcPts val="1000"/>
              </a:spcBef>
              <a:buNone/>
              <a:defRPr lang="en-US" sz="2000" b="1" cap="all" spc="2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lang="en-US" sz="2000" b="1"/>
            </a:lvl2pPr>
            <a:lvl3pPr marL="914400" indent="0">
              <a:buNone/>
              <a:defRPr lang="en-US" sz="1800" b="1"/>
            </a:lvl3pPr>
            <a:lvl4pPr marL="1371600" indent="0">
              <a:buNone/>
              <a:defRPr lang="en-US" sz="1600" b="1"/>
            </a:lvl4pPr>
            <a:lvl5pPr marL="1828800" indent="0">
              <a:buNone/>
              <a:defRPr lang="en-US" sz="1600" b="1"/>
            </a:lvl5pPr>
            <a:lvl6pPr marL="2286000" indent="0">
              <a:buNone/>
              <a:defRPr lang="en-US" sz="1600" b="1"/>
            </a:lvl6pPr>
            <a:lvl7pPr marL="2743200" indent="0">
              <a:buNone/>
              <a:defRPr lang="en-US" sz="1600" b="1"/>
            </a:lvl7pPr>
            <a:lvl8pPr marL="3200400" indent="0">
              <a:buNone/>
              <a:defRPr lang="en-US" sz="1600" b="1"/>
            </a:lvl8pPr>
            <a:lvl9pPr marL="3657600" indent="0">
              <a:buNone/>
              <a:defRPr lang="en-US"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3" name="Объект 5">
            <a:extLst>
              <a:ext uri="{FF2B5EF4-FFF2-40B4-BE49-F238E27FC236}">
                <a16:creationId xmlns:a16="http://schemas.microsoft.com/office/drawing/2014/main" id="{24965100-8EF5-0264-CEE5-BD5BF1901635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9546336" y="3127248"/>
            <a:ext cx="2029968" cy="2514600"/>
          </a:xfrm>
          <a:solidFill>
            <a:schemeClr val="accent4">
              <a:lumMod val="20000"/>
              <a:lumOff val="80000"/>
              <a:alpha val="50000"/>
            </a:schemeClr>
          </a:solidFill>
          <a:ln>
            <a:solidFill>
              <a:schemeClr val="tx1"/>
            </a:solidFill>
          </a:ln>
        </p:spPr>
        <p:txBody>
          <a:bodyPr tIns="182880" bIns="91440" rtlCol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600" spc="100" baseline="0"/>
            </a:lvl1pPr>
            <a:lvl2pPr marL="228600">
              <a:lnSpc>
                <a:spcPct val="100000"/>
              </a:lnSpc>
              <a:spcBef>
                <a:spcPts val="0"/>
              </a:spcBef>
              <a:defRPr lang="en-US" sz="1400" spc="100" baseline="0"/>
            </a:lvl2pPr>
            <a:lvl3pPr>
              <a:lnSpc>
                <a:spcPct val="100000"/>
              </a:lnSpc>
              <a:spcBef>
                <a:spcPts val="1000"/>
              </a:spcBef>
              <a:defRPr lang="en-US" sz="1200" spc="100" baseline="0"/>
            </a:lvl3pPr>
            <a:lvl4pPr>
              <a:lnSpc>
                <a:spcPct val="100000"/>
              </a:lnSpc>
              <a:spcBef>
                <a:spcPts val="1000"/>
              </a:spcBef>
              <a:defRPr lang="en-US" sz="1100" spc="100" baseline="0"/>
            </a:lvl4pPr>
            <a:lvl5pPr>
              <a:lnSpc>
                <a:spcPct val="100000"/>
              </a:lnSpc>
              <a:spcBef>
                <a:spcPts val="1000"/>
              </a:spcBef>
              <a:defRPr lang="en-US" sz="1100" spc="100" baseline="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11575"/>
            <a:ext cx="4114800" cy="856526"/>
          </a:xfrm>
          <a:prstGeom prst="rect">
            <a:avLst/>
          </a:prstGeom>
        </p:spPr>
        <p:txBody>
          <a:bodyPr rtlCol="0"/>
          <a:lstStyle>
            <a:defPPr>
              <a:defRPr lang="en-US"/>
            </a:defPPr>
          </a:lstStyle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38600" y="6006546"/>
            <a:ext cx="4114800" cy="851453"/>
          </a:xfrm>
          <a:prstGeom prst="rect">
            <a:avLst/>
          </a:prstGeom>
        </p:spPr>
        <p:txBody>
          <a:bodyPr rtlCol="0"/>
          <a:lstStyle>
            <a:defPPr>
              <a:defRPr lang="en-US"/>
            </a:defPPr>
          </a:lstStyle>
          <a:p>
            <a:fld id="{EF555308-85D8-47CB-BF0D-83F3A8CE7D81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B7AC635D-0E01-2452-CC44-1DAE0F96DF63}"/>
              </a:ext>
            </a:extLst>
          </p:cNvPr>
          <p:cNvCxnSpPr>
            <a:cxnSpLocks/>
          </p:cNvCxnSpPr>
          <p:nvPr/>
        </p:nvCxnSpPr>
        <p:spPr>
          <a:xfrm>
            <a:off x="5251048" y="868101"/>
            <a:ext cx="168990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A4ED63FD-A76F-FB56-8D44-31BD432133C5}"/>
              </a:ext>
            </a:extLst>
          </p:cNvPr>
          <p:cNvCxnSpPr>
            <a:cxnSpLocks/>
          </p:cNvCxnSpPr>
          <p:nvPr/>
        </p:nvCxnSpPr>
        <p:spPr>
          <a:xfrm>
            <a:off x="5251048" y="5995687"/>
            <a:ext cx="168990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2726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Временная шка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0CC3D06-2435-B655-8AA5-11CCBBEF19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2234" y="0"/>
            <a:ext cx="3429766" cy="682142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868679"/>
            <a:ext cx="10972800" cy="1572768"/>
          </a:xfrm>
        </p:spPr>
        <p:txBody>
          <a:bodyPr lIns="91440" tIns="182880" rIns="91440" bIns="0" rtlCol="0"/>
          <a:lstStyle>
            <a:lvl1pPr algn="ctr">
              <a:lnSpc>
                <a:spcPct val="90000"/>
              </a:lnSpc>
              <a:defRPr lang="en-US" sz="4800" spc="400" baseline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4" name="Текст 33">
            <a:extLst>
              <a:ext uri="{FF2B5EF4-FFF2-40B4-BE49-F238E27FC236}">
                <a16:creationId xmlns:a16="http://schemas.microsoft.com/office/drawing/2014/main" id="{5D1E9421-BC85-99CB-EB40-1863FA62274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6200000">
            <a:off x="-25907" y="3072704"/>
            <a:ext cx="1783080" cy="512064"/>
          </a:xfrm>
          <a:solidFill>
            <a:schemeClr val="accent1"/>
          </a:solidFill>
        </p:spPr>
        <p:txBody>
          <a:bodyPr rtlCol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 b="1" cap="all" spc="200" baseline="0"/>
            </a:lvl1pPr>
          </a:lstStyle>
          <a:p>
            <a:pPr lvl="0" rtl="0"/>
            <a:r>
              <a:rPr lang="ru-RU" noProof="0"/>
              <a:t>МММ ГГГГ</a:t>
            </a:r>
          </a:p>
        </p:txBody>
      </p:sp>
      <p:sp>
        <p:nvSpPr>
          <p:cNvPr id="41" name="Текст 40">
            <a:extLst>
              <a:ext uri="{FF2B5EF4-FFF2-40B4-BE49-F238E27FC236}">
                <a16:creationId xmlns:a16="http://schemas.microsoft.com/office/drawing/2014/main" id="{47BABAF8-5220-1E24-CE43-927FCCA269A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146218" y="2432434"/>
            <a:ext cx="1644986" cy="1783080"/>
          </a:xfrm>
        </p:spPr>
        <p:txBody>
          <a:bodyPr lIns="91440" tIns="0" rIns="0" bIns="0" rtlCol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600" spc="100" baseline="0"/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8" name="Текст 33">
            <a:extLst>
              <a:ext uri="{FF2B5EF4-FFF2-40B4-BE49-F238E27FC236}">
                <a16:creationId xmlns:a16="http://schemas.microsoft.com/office/drawing/2014/main" id="{F1D095F8-4552-1F88-C37B-99775B68ACC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6200000">
            <a:off x="2196136" y="4517644"/>
            <a:ext cx="1783080" cy="512064"/>
          </a:xfrm>
          <a:solidFill>
            <a:schemeClr val="accent2"/>
          </a:solidFill>
        </p:spPr>
        <p:txBody>
          <a:bodyPr rtlCol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 b="1" cap="all" spc="200" baseline="0"/>
            </a:lvl1pPr>
          </a:lstStyle>
          <a:p>
            <a:pPr lvl="0" rtl="0"/>
            <a:r>
              <a:rPr lang="ru-RU" noProof="0"/>
              <a:t>МММ ГГГГ</a:t>
            </a:r>
          </a:p>
        </p:txBody>
      </p:sp>
      <p:sp>
        <p:nvSpPr>
          <p:cNvPr id="48" name="Текст 40">
            <a:extLst>
              <a:ext uri="{FF2B5EF4-FFF2-40B4-BE49-F238E27FC236}">
                <a16:creationId xmlns:a16="http://schemas.microsoft.com/office/drawing/2014/main" id="{4C4BFA3E-7B57-DCDD-4EA6-16C64A3756B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383307" y="3882136"/>
            <a:ext cx="1644986" cy="1783080"/>
          </a:xfrm>
        </p:spPr>
        <p:txBody>
          <a:bodyPr lIns="91440" tIns="0" rIns="0" bIns="0" rtlCol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600" spc="100" baseline="0"/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5" name="Текст 33">
            <a:extLst>
              <a:ext uri="{FF2B5EF4-FFF2-40B4-BE49-F238E27FC236}">
                <a16:creationId xmlns:a16="http://schemas.microsoft.com/office/drawing/2014/main" id="{C65BF0DD-74C0-E055-CCAC-600751F5172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16200000">
            <a:off x="4418179" y="3067943"/>
            <a:ext cx="1783080" cy="512064"/>
          </a:xfrm>
          <a:solidFill>
            <a:schemeClr val="accent3"/>
          </a:solidFill>
        </p:spPr>
        <p:txBody>
          <a:bodyPr rtlCol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 b="1" cap="all" spc="200" baseline="0"/>
            </a:lvl1pPr>
          </a:lstStyle>
          <a:p>
            <a:pPr lvl="0" rtl="0"/>
            <a:r>
              <a:rPr lang="ru-RU" noProof="0"/>
              <a:t>МММ ГГГГ</a:t>
            </a:r>
          </a:p>
        </p:txBody>
      </p:sp>
      <p:sp>
        <p:nvSpPr>
          <p:cNvPr id="44" name="Текст 40">
            <a:extLst>
              <a:ext uri="{FF2B5EF4-FFF2-40B4-BE49-F238E27FC236}">
                <a16:creationId xmlns:a16="http://schemas.microsoft.com/office/drawing/2014/main" id="{25927394-D1A0-C084-C689-F7A4EEE924C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89586" y="2432435"/>
            <a:ext cx="1644986" cy="1783080"/>
          </a:xfrm>
        </p:spPr>
        <p:txBody>
          <a:bodyPr lIns="91440" tIns="0" rIns="0" bIns="0" rtlCol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600" spc="100" baseline="0"/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9" name="Текст 33">
            <a:extLst>
              <a:ext uri="{FF2B5EF4-FFF2-40B4-BE49-F238E27FC236}">
                <a16:creationId xmlns:a16="http://schemas.microsoft.com/office/drawing/2014/main" id="{08F0F1F2-0D4E-95EA-349B-D734163FD55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 rot="16200000">
            <a:off x="6640222" y="4517644"/>
            <a:ext cx="1783080" cy="512064"/>
          </a:xfrm>
          <a:solidFill>
            <a:schemeClr val="accent4"/>
          </a:solidFill>
        </p:spPr>
        <p:txBody>
          <a:bodyPr rtlCol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 b="1" cap="all" spc="200" baseline="0"/>
            </a:lvl1pPr>
          </a:lstStyle>
          <a:p>
            <a:pPr lvl="0" rtl="0"/>
            <a:r>
              <a:rPr lang="ru-RU" noProof="0"/>
              <a:t>МММ ГГГГ</a:t>
            </a:r>
          </a:p>
        </p:txBody>
      </p:sp>
      <p:sp>
        <p:nvSpPr>
          <p:cNvPr id="46" name="Текст 40">
            <a:extLst>
              <a:ext uri="{FF2B5EF4-FFF2-40B4-BE49-F238E27FC236}">
                <a16:creationId xmlns:a16="http://schemas.microsoft.com/office/drawing/2014/main" id="{B322E7EB-0174-5A8C-5BE3-F501B5670FA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827392" y="3882136"/>
            <a:ext cx="1644986" cy="1783080"/>
          </a:xfrm>
        </p:spPr>
        <p:txBody>
          <a:bodyPr lIns="91440" tIns="0" rIns="0" bIns="0" rtlCol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600" spc="100" baseline="0"/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6" name="Текст 33">
            <a:extLst>
              <a:ext uri="{FF2B5EF4-FFF2-40B4-BE49-F238E27FC236}">
                <a16:creationId xmlns:a16="http://schemas.microsoft.com/office/drawing/2014/main" id="{36C15449-A445-41A6-EAD9-37446450CC1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rot="16200000">
            <a:off x="8862264" y="3072704"/>
            <a:ext cx="1783080" cy="512064"/>
          </a:xfrm>
          <a:solidFill>
            <a:schemeClr val="accent5"/>
          </a:solidFill>
        </p:spPr>
        <p:txBody>
          <a:bodyPr rtlCol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 b="1" cap="all" spc="200" baseline="0"/>
            </a:lvl1pPr>
          </a:lstStyle>
          <a:p>
            <a:pPr lvl="0" rtl="0"/>
            <a:r>
              <a:rPr lang="ru-RU" noProof="0"/>
              <a:t>МММ ГГГГ</a:t>
            </a:r>
          </a:p>
        </p:txBody>
      </p:sp>
      <p:sp>
        <p:nvSpPr>
          <p:cNvPr id="45" name="Текст 40">
            <a:extLst>
              <a:ext uri="{FF2B5EF4-FFF2-40B4-BE49-F238E27FC236}">
                <a16:creationId xmlns:a16="http://schemas.microsoft.com/office/drawing/2014/main" id="{E6B7327B-EA3B-790D-AB08-0ED1D2FB401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035230" y="2437196"/>
            <a:ext cx="1796654" cy="1783080"/>
          </a:xfrm>
        </p:spPr>
        <p:txBody>
          <a:bodyPr lIns="91440" tIns="0" rIns="0" bIns="0" rtlCol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600" spc="100" baseline="0"/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11575"/>
            <a:ext cx="4114800" cy="856526"/>
          </a:xfrm>
          <a:prstGeom prst="rect">
            <a:avLst/>
          </a:prstGeom>
        </p:spPr>
        <p:txBody>
          <a:bodyPr rtlCol="0"/>
          <a:lstStyle>
            <a:defPPr>
              <a:defRPr lang="en-US"/>
            </a:defPPr>
          </a:lstStyle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38600" y="6006546"/>
            <a:ext cx="4114800" cy="851453"/>
          </a:xfrm>
          <a:prstGeom prst="rect">
            <a:avLst/>
          </a:prstGeom>
        </p:spPr>
        <p:txBody>
          <a:bodyPr rtlCol="0"/>
          <a:lstStyle>
            <a:defPPr>
              <a:defRPr lang="en-US"/>
            </a:defPPr>
          </a:lstStyle>
          <a:p>
            <a:fld id="{EF555308-85D8-47CB-BF0D-83F3A8CE7D81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B7AC635D-0E01-2452-CC44-1DAE0F96DF63}"/>
              </a:ext>
            </a:extLst>
          </p:cNvPr>
          <p:cNvCxnSpPr>
            <a:cxnSpLocks/>
          </p:cNvCxnSpPr>
          <p:nvPr/>
        </p:nvCxnSpPr>
        <p:spPr>
          <a:xfrm>
            <a:off x="5251048" y="868101"/>
            <a:ext cx="168990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A4ED63FD-A76F-FB56-8D44-31BD432133C5}"/>
              </a:ext>
            </a:extLst>
          </p:cNvPr>
          <p:cNvCxnSpPr>
            <a:cxnSpLocks/>
          </p:cNvCxnSpPr>
          <p:nvPr/>
        </p:nvCxnSpPr>
        <p:spPr>
          <a:xfrm>
            <a:off x="5251048" y="5995687"/>
            <a:ext cx="168990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5224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070F102-837A-486A-0CD4-E957B66B87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31920"/>
            <a:ext cx="5470497" cy="292608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19FAF77-1797-C11F-A1A9-B351E30B37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8215" y="0"/>
            <a:ext cx="4983785" cy="227685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868679"/>
            <a:ext cx="10972800" cy="1572768"/>
          </a:xfrm>
        </p:spPr>
        <p:txBody>
          <a:bodyPr lIns="91440" tIns="182880" rIns="91440" bIns="0" rtlCol="0"/>
          <a:lstStyle>
            <a:lvl1pPr algn="ctr">
              <a:lnSpc>
                <a:spcPct val="90000"/>
              </a:lnSpc>
              <a:defRPr lang="en-US" sz="4800" spc="400" baseline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73DC3A9-D4E6-42CF-91A8-F267C7C66C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12648" y="2438400"/>
            <a:ext cx="5157787" cy="365760"/>
          </a:xfrm>
        </p:spPr>
        <p:txBody>
          <a:bodyPr rtlCol="0" anchor="t"/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lang="en-US" sz="2000" b="1" cap="all" spc="200" baseline="0">
                <a:latin typeface="+mj-lt"/>
              </a:defRPr>
            </a:lvl1pPr>
            <a:lvl2pPr marL="457200" indent="0">
              <a:buNone/>
              <a:defRPr lang="en-US" sz="2000" b="1"/>
            </a:lvl2pPr>
            <a:lvl3pPr marL="914400" indent="0">
              <a:buNone/>
              <a:defRPr lang="en-US" sz="1800" b="1"/>
            </a:lvl3pPr>
            <a:lvl4pPr marL="1371600" indent="0">
              <a:buNone/>
              <a:defRPr lang="en-US" sz="1600" b="1"/>
            </a:lvl4pPr>
            <a:lvl5pPr marL="1828800" indent="0">
              <a:buNone/>
              <a:defRPr lang="en-US" sz="1600" b="1"/>
            </a:lvl5pPr>
            <a:lvl6pPr marL="2286000" indent="0">
              <a:buNone/>
              <a:defRPr lang="en-US" sz="1600" b="1"/>
            </a:lvl6pPr>
            <a:lvl7pPr marL="2743200" indent="0">
              <a:buNone/>
              <a:defRPr lang="en-US" sz="1600" b="1"/>
            </a:lvl7pPr>
            <a:lvl8pPr marL="3200400" indent="0">
              <a:buNone/>
              <a:defRPr lang="en-US" sz="1600" b="1"/>
            </a:lvl8pPr>
            <a:lvl9pPr marL="3657600" indent="0">
              <a:buNone/>
              <a:defRPr lang="en-US"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752CCA9-53A3-4DA5-AD45-C2A2C12A3A6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2648" y="2871216"/>
            <a:ext cx="5157787" cy="3247462"/>
          </a:xfrm>
        </p:spPr>
        <p:txBody>
          <a:bodyPr rtlCol="0"/>
          <a:lstStyle>
            <a:lvl1pPr>
              <a:lnSpc>
                <a:spcPct val="100000"/>
              </a:lnSpc>
              <a:spcBef>
                <a:spcPts val="1000"/>
              </a:spcBef>
              <a:defRPr lang="en-US" sz="1600" spc="100" baseline="0"/>
            </a:lvl1pPr>
            <a:lvl2pPr>
              <a:lnSpc>
                <a:spcPct val="100000"/>
              </a:lnSpc>
              <a:spcBef>
                <a:spcPts val="1000"/>
              </a:spcBef>
              <a:defRPr lang="en-US" sz="1400" spc="100" baseline="0"/>
            </a:lvl2pPr>
            <a:lvl3pPr>
              <a:lnSpc>
                <a:spcPct val="100000"/>
              </a:lnSpc>
              <a:spcBef>
                <a:spcPts val="1000"/>
              </a:spcBef>
              <a:defRPr lang="en-US" sz="1200" spc="100" baseline="0"/>
            </a:lvl3pPr>
            <a:lvl4pPr>
              <a:lnSpc>
                <a:spcPct val="100000"/>
              </a:lnSpc>
              <a:spcBef>
                <a:spcPts val="1000"/>
              </a:spcBef>
              <a:defRPr lang="en-US" sz="1100" spc="100" baseline="0"/>
            </a:lvl4pPr>
            <a:lvl5pPr>
              <a:lnSpc>
                <a:spcPct val="100000"/>
              </a:lnSpc>
              <a:spcBef>
                <a:spcPts val="1000"/>
              </a:spcBef>
              <a:defRPr lang="en-US" sz="1100" spc="100" baseline="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100C9C6-BD61-4D2C-9146-FB785BAE4FF3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400800" y="2438400"/>
            <a:ext cx="5183188" cy="365760"/>
          </a:xfrm>
        </p:spPr>
        <p:txBody>
          <a:bodyPr rtlCol="0" anchor="t"/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lang="en-US" sz="2000" b="1" cap="all" spc="200" baseline="0">
                <a:latin typeface="+mj-lt"/>
              </a:defRPr>
            </a:lvl1pPr>
            <a:lvl2pPr marL="457200" indent="0">
              <a:buNone/>
              <a:defRPr lang="en-US" sz="2000" b="1"/>
            </a:lvl2pPr>
            <a:lvl3pPr marL="914400" indent="0">
              <a:buNone/>
              <a:defRPr lang="en-US" sz="1800" b="1"/>
            </a:lvl3pPr>
            <a:lvl4pPr marL="1371600" indent="0">
              <a:buNone/>
              <a:defRPr lang="en-US" sz="1600" b="1"/>
            </a:lvl4pPr>
            <a:lvl5pPr marL="1828800" indent="0">
              <a:buNone/>
              <a:defRPr lang="en-US" sz="1600" b="1"/>
            </a:lvl5pPr>
            <a:lvl6pPr marL="2286000" indent="0">
              <a:buNone/>
              <a:defRPr lang="en-US" sz="1600" b="1"/>
            </a:lvl6pPr>
            <a:lvl7pPr marL="2743200" indent="0">
              <a:buNone/>
              <a:defRPr lang="en-US" sz="1600" b="1"/>
            </a:lvl7pPr>
            <a:lvl8pPr marL="3200400" indent="0">
              <a:buNone/>
              <a:defRPr lang="en-US" sz="1600" b="1"/>
            </a:lvl8pPr>
            <a:lvl9pPr marL="3657600" indent="0">
              <a:buNone/>
              <a:defRPr lang="en-US"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2E342EE-68BB-484D-98C3-48A7847549D4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400800" y="2871216"/>
            <a:ext cx="5183188" cy="3247462"/>
          </a:xfrm>
        </p:spPr>
        <p:txBody>
          <a:bodyPr rtlCol="0"/>
          <a:lstStyle>
            <a:lvl1pPr>
              <a:lnSpc>
                <a:spcPct val="100000"/>
              </a:lnSpc>
              <a:spcBef>
                <a:spcPts val="1000"/>
              </a:spcBef>
              <a:defRPr lang="en-US" sz="1600" spc="100" baseline="0"/>
            </a:lvl1pPr>
            <a:lvl2pPr>
              <a:lnSpc>
                <a:spcPct val="100000"/>
              </a:lnSpc>
              <a:spcBef>
                <a:spcPts val="1000"/>
              </a:spcBef>
              <a:defRPr lang="en-US" sz="1400" spc="100" baseline="0"/>
            </a:lvl2pPr>
            <a:lvl3pPr>
              <a:lnSpc>
                <a:spcPct val="100000"/>
              </a:lnSpc>
              <a:spcBef>
                <a:spcPts val="1000"/>
              </a:spcBef>
              <a:defRPr lang="en-US" sz="1200" spc="100" baseline="0"/>
            </a:lvl3pPr>
            <a:lvl4pPr>
              <a:lnSpc>
                <a:spcPct val="100000"/>
              </a:lnSpc>
              <a:spcBef>
                <a:spcPts val="1000"/>
              </a:spcBef>
              <a:defRPr lang="en-US" sz="1100" spc="100" baseline="0"/>
            </a:lvl4pPr>
            <a:lvl5pPr>
              <a:lnSpc>
                <a:spcPct val="100000"/>
              </a:lnSpc>
              <a:spcBef>
                <a:spcPts val="1000"/>
              </a:spcBef>
              <a:defRPr lang="en-US" sz="1100" spc="100" baseline="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11575"/>
            <a:ext cx="4114800" cy="856526"/>
          </a:xfrm>
          <a:prstGeom prst="rect">
            <a:avLst/>
          </a:prstGeom>
        </p:spPr>
        <p:txBody>
          <a:bodyPr rtlCol="0"/>
          <a:lstStyle>
            <a:defPPr>
              <a:defRPr lang="en-US"/>
            </a:defPPr>
          </a:lstStyle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38600" y="6006546"/>
            <a:ext cx="4114800" cy="851453"/>
          </a:xfrm>
          <a:prstGeom prst="rect">
            <a:avLst/>
          </a:prstGeom>
        </p:spPr>
        <p:txBody>
          <a:bodyPr rtlCol="0"/>
          <a:lstStyle>
            <a:defPPr>
              <a:defRPr lang="en-US"/>
            </a:defPPr>
          </a:lstStyle>
          <a:p>
            <a:fld id="{EF555308-85D8-47CB-BF0D-83F3A8CE7D81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B7AC635D-0E01-2452-CC44-1DAE0F96DF63}"/>
              </a:ext>
            </a:extLst>
          </p:cNvPr>
          <p:cNvCxnSpPr>
            <a:cxnSpLocks/>
          </p:cNvCxnSpPr>
          <p:nvPr/>
        </p:nvCxnSpPr>
        <p:spPr>
          <a:xfrm>
            <a:off x="5251048" y="868101"/>
            <a:ext cx="168990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A4ED63FD-A76F-FB56-8D44-31BD432133C5}"/>
              </a:ext>
            </a:extLst>
          </p:cNvPr>
          <p:cNvCxnSpPr>
            <a:cxnSpLocks/>
          </p:cNvCxnSpPr>
          <p:nvPr/>
        </p:nvCxnSpPr>
        <p:spPr>
          <a:xfrm>
            <a:off x="5251048" y="5995687"/>
            <a:ext cx="168990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28451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Три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AE1E66A3-7FD1-08A5-8B20-36C5331DCF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3650" y="4014216"/>
            <a:ext cx="5738350" cy="284378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464B067-71A6-CB30-BD46-5499FAAE00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58968" cy="2919913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868679"/>
            <a:ext cx="10972800" cy="1572768"/>
          </a:xfrm>
        </p:spPr>
        <p:txBody>
          <a:bodyPr lIns="91440" tIns="182880" rIns="91440" bIns="0" rtlCol="0"/>
          <a:lstStyle>
            <a:lvl1pPr algn="ctr">
              <a:lnSpc>
                <a:spcPct val="90000"/>
              </a:lnSpc>
              <a:defRPr lang="en-US" sz="4800" spc="400" baseline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73DC3A9-D4E6-42CF-91A8-F267C7C66C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12648" y="2438400"/>
            <a:ext cx="3419856" cy="365760"/>
          </a:xfrm>
        </p:spPr>
        <p:txBody>
          <a:bodyPr rtlCol="0" anchor="t"/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lang="en-US" sz="2000" b="1" cap="all" spc="200" baseline="0">
                <a:latin typeface="+mj-lt"/>
              </a:defRPr>
            </a:lvl1pPr>
            <a:lvl2pPr marL="457200" indent="0">
              <a:buNone/>
              <a:defRPr lang="en-US" sz="2000" b="1"/>
            </a:lvl2pPr>
            <a:lvl3pPr marL="914400" indent="0">
              <a:buNone/>
              <a:defRPr lang="en-US" sz="1800" b="1"/>
            </a:lvl3pPr>
            <a:lvl4pPr marL="1371600" indent="0">
              <a:buNone/>
              <a:defRPr lang="en-US" sz="1600" b="1"/>
            </a:lvl4pPr>
            <a:lvl5pPr marL="1828800" indent="0">
              <a:buNone/>
              <a:defRPr lang="en-US" sz="1600" b="1"/>
            </a:lvl5pPr>
            <a:lvl6pPr marL="2286000" indent="0">
              <a:buNone/>
              <a:defRPr lang="en-US" sz="1600" b="1"/>
            </a:lvl6pPr>
            <a:lvl7pPr marL="2743200" indent="0">
              <a:buNone/>
              <a:defRPr lang="en-US" sz="1600" b="1"/>
            </a:lvl7pPr>
            <a:lvl8pPr marL="3200400" indent="0">
              <a:buNone/>
              <a:defRPr lang="en-US" sz="1600" b="1"/>
            </a:lvl8pPr>
            <a:lvl9pPr marL="3657600" indent="0">
              <a:buNone/>
              <a:defRPr lang="en-US"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752CCA9-53A3-4DA5-AD45-C2A2C12A3A6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2648" y="2871216"/>
            <a:ext cx="3419856" cy="2925554"/>
          </a:xfrm>
        </p:spPr>
        <p:txBody>
          <a:bodyPr rtlCol="0"/>
          <a:lstStyle>
            <a:lvl1pPr>
              <a:lnSpc>
                <a:spcPct val="100000"/>
              </a:lnSpc>
              <a:spcBef>
                <a:spcPts val="1000"/>
              </a:spcBef>
              <a:defRPr lang="en-US" sz="1600" spc="100" baseline="0"/>
            </a:lvl1pPr>
            <a:lvl2pPr>
              <a:lnSpc>
                <a:spcPct val="100000"/>
              </a:lnSpc>
              <a:spcBef>
                <a:spcPts val="1000"/>
              </a:spcBef>
              <a:defRPr lang="en-US" sz="1400" spc="100" baseline="0"/>
            </a:lvl2pPr>
            <a:lvl3pPr>
              <a:lnSpc>
                <a:spcPct val="100000"/>
              </a:lnSpc>
              <a:spcBef>
                <a:spcPts val="1000"/>
              </a:spcBef>
              <a:defRPr lang="en-US" sz="1200" spc="100" baseline="0"/>
            </a:lvl3pPr>
            <a:lvl4pPr>
              <a:lnSpc>
                <a:spcPct val="100000"/>
              </a:lnSpc>
              <a:spcBef>
                <a:spcPts val="1000"/>
              </a:spcBef>
              <a:defRPr lang="en-US" sz="1100" spc="100" baseline="0"/>
            </a:lvl4pPr>
            <a:lvl5pPr>
              <a:lnSpc>
                <a:spcPct val="100000"/>
              </a:lnSpc>
              <a:spcBef>
                <a:spcPts val="1000"/>
              </a:spcBef>
              <a:defRPr lang="en-US" sz="1100" spc="100" baseline="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100C9C6-BD61-4D2C-9146-FB785BAE4FF3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407408" y="2438400"/>
            <a:ext cx="3419856" cy="365760"/>
          </a:xfrm>
        </p:spPr>
        <p:txBody>
          <a:bodyPr rtlCol="0" anchor="t"/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lang="en-US" sz="2000" b="1" cap="all" spc="200" baseline="0">
                <a:latin typeface="+mj-lt"/>
              </a:defRPr>
            </a:lvl1pPr>
            <a:lvl2pPr marL="457200" indent="0">
              <a:buNone/>
              <a:defRPr lang="en-US" sz="2000" b="1"/>
            </a:lvl2pPr>
            <a:lvl3pPr marL="914400" indent="0">
              <a:buNone/>
              <a:defRPr lang="en-US" sz="1800" b="1"/>
            </a:lvl3pPr>
            <a:lvl4pPr marL="1371600" indent="0">
              <a:buNone/>
              <a:defRPr lang="en-US" sz="1600" b="1"/>
            </a:lvl4pPr>
            <a:lvl5pPr marL="1828800" indent="0">
              <a:buNone/>
              <a:defRPr lang="en-US" sz="1600" b="1"/>
            </a:lvl5pPr>
            <a:lvl6pPr marL="2286000" indent="0">
              <a:buNone/>
              <a:defRPr lang="en-US" sz="1600" b="1"/>
            </a:lvl6pPr>
            <a:lvl7pPr marL="2743200" indent="0">
              <a:buNone/>
              <a:defRPr lang="en-US" sz="1600" b="1"/>
            </a:lvl7pPr>
            <a:lvl8pPr marL="3200400" indent="0">
              <a:buNone/>
              <a:defRPr lang="en-US" sz="1600" b="1"/>
            </a:lvl8pPr>
            <a:lvl9pPr marL="3657600" indent="0">
              <a:buNone/>
              <a:defRPr lang="en-US"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2E342EE-68BB-484D-98C3-48A7847549D4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407408" y="2871216"/>
            <a:ext cx="3419856" cy="2925554"/>
          </a:xfrm>
        </p:spPr>
        <p:txBody>
          <a:bodyPr rtlCol="0"/>
          <a:lstStyle>
            <a:lvl1pPr>
              <a:lnSpc>
                <a:spcPct val="100000"/>
              </a:lnSpc>
              <a:spcBef>
                <a:spcPts val="1000"/>
              </a:spcBef>
              <a:defRPr lang="en-US" sz="1600" spc="100" baseline="0"/>
            </a:lvl1pPr>
            <a:lvl2pPr>
              <a:lnSpc>
                <a:spcPct val="100000"/>
              </a:lnSpc>
              <a:spcBef>
                <a:spcPts val="1000"/>
              </a:spcBef>
              <a:defRPr lang="en-US" sz="1400" spc="100" baseline="0"/>
            </a:lvl2pPr>
            <a:lvl3pPr>
              <a:lnSpc>
                <a:spcPct val="100000"/>
              </a:lnSpc>
              <a:spcBef>
                <a:spcPts val="1000"/>
              </a:spcBef>
              <a:defRPr lang="en-US" sz="1200" spc="100" baseline="0"/>
            </a:lvl3pPr>
            <a:lvl4pPr>
              <a:lnSpc>
                <a:spcPct val="100000"/>
              </a:lnSpc>
              <a:spcBef>
                <a:spcPts val="1000"/>
              </a:spcBef>
              <a:defRPr lang="en-US" sz="1100" spc="100" baseline="0"/>
            </a:lvl4pPr>
            <a:lvl5pPr>
              <a:lnSpc>
                <a:spcPct val="100000"/>
              </a:lnSpc>
              <a:spcBef>
                <a:spcPts val="1000"/>
              </a:spcBef>
              <a:defRPr lang="en-US" sz="1100" spc="100" baseline="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7" name="Текст 4">
            <a:extLst>
              <a:ext uri="{FF2B5EF4-FFF2-40B4-BE49-F238E27FC236}">
                <a16:creationId xmlns:a16="http://schemas.microsoft.com/office/drawing/2014/main" id="{9A48939F-0CF9-9CBD-F606-7A4850B910A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83880" y="2438400"/>
            <a:ext cx="3419856" cy="365760"/>
          </a:xfrm>
        </p:spPr>
        <p:txBody>
          <a:bodyPr rtlCol="0" anchor="t"/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lang="en-US" sz="2000" b="1" cap="all" spc="200" baseline="0">
                <a:latin typeface="+mj-lt"/>
              </a:defRPr>
            </a:lvl1pPr>
            <a:lvl2pPr marL="457200" indent="0">
              <a:buNone/>
              <a:defRPr lang="en-US" sz="2000" b="1"/>
            </a:lvl2pPr>
            <a:lvl3pPr marL="914400" indent="0">
              <a:buNone/>
              <a:defRPr lang="en-US" sz="1800" b="1"/>
            </a:lvl3pPr>
            <a:lvl4pPr marL="1371600" indent="0">
              <a:buNone/>
              <a:defRPr lang="en-US" sz="1600" b="1"/>
            </a:lvl4pPr>
            <a:lvl5pPr marL="1828800" indent="0">
              <a:buNone/>
              <a:defRPr lang="en-US" sz="1600" b="1"/>
            </a:lvl5pPr>
            <a:lvl6pPr marL="2286000" indent="0">
              <a:buNone/>
              <a:defRPr lang="en-US" sz="1600" b="1"/>
            </a:lvl6pPr>
            <a:lvl7pPr marL="2743200" indent="0">
              <a:buNone/>
              <a:defRPr lang="en-US" sz="1600" b="1"/>
            </a:lvl7pPr>
            <a:lvl8pPr marL="3200400" indent="0">
              <a:buNone/>
              <a:defRPr lang="en-US" sz="1600" b="1"/>
            </a:lvl8pPr>
            <a:lvl9pPr marL="3657600" indent="0">
              <a:buNone/>
              <a:defRPr lang="en-US"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3" name="Объект 5">
            <a:extLst>
              <a:ext uri="{FF2B5EF4-FFF2-40B4-BE49-F238E27FC236}">
                <a16:creationId xmlns:a16="http://schemas.microsoft.com/office/drawing/2014/main" id="{693BC756-2B97-9751-B879-03B6F1C405C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183880" y="2871216"/>
            <a:ext cx="3419856" cy="2925554"/>
          </a:xfrm>
        </p:spPr>
        <p:txBody>
          <a:bodyPr rtlCol="0"/>
          <a:lstStyle>
            <a:lvl1pPr>
              <a:lnSpc>
                <a:spcPct val="100000"/>
              </a:lnSpc>
              <a:spcBef>
                <a:spcPts val="1000"/>
              </a:spcBef>
              <a:defRPr lang="en-US" sz="1600" spc="100" baseline="0"/>
            </a:lvl1pPr>
            <a:lvl2pPr>
              <a:lnSpc>
                <a:spcPct val="100000"/>
              </a:lnSpc>
              <a:spcBef>
                <a:spcPts val="1000"/>
              </a:spcBef>
              <a:defRPr lang="en-US" sz="1400" spc="100" baseline="0"/>
            </a:lvl2pPr>
            <a:lvl3pPr>
              <a:lnSpc>
                <a:spcPct val="100000"/>
              </a:lnSpc>
              <a:spcBef>
                <a:spcPts val="1000"/>
              </a:spcBef>
              <a:defRPr lang="en-US" sz="1200" spc="100" baseline="0"/>
            </a:lvl3pPr>
            <a:lvl4pPr>
              <a:lnSpc>
                <a:spcPct val="100000"/>
              </a:lnSpc>
              <a:spcBef>
                <a:spcPts val="1000"/>
              </a:spcBef>
              <a:defRPr lang="en-US" sz="1100" spc="100" baseline="0"/>
            </a:lvl4pPr>
            <a:lvl5pPr>
              <a:lnSpc>
                <a:spcPct val="100000"/>
              </a:lnSpc>
              <a:spcBef>
                <a:spcPts val="1000"/>
              </a:spcBef>
              <a:defRPr lang="en-US" sz="1100" spc="100" baseline="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11575"/>
            <a:ext cx="4114800" cy="856526"/>
          </a:xfrm>
          <a:prstGeom prst="rect">
            <a:avLst/>
          </a:prstGeom>
        </p:spPr>
        <p:txBody>
          <a:bodyPr rtlCol="0"/>
          <a:lstStyle>
            <a:defPPr>
              <a:defRPr lang="en-US"/>
            </a:defPPr>
          </a:lstStyle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38600" y="6006546"/>
            <a:ext cx="4114800" cy="851453"/>
          </a:xfrm>
          <a:prstGeom prst="rect">
            <a:avLst/>
          </a:prstGeom>
        </p:spPr>
        <p:txBody>
          <a:bodyPr rtlCol="0"/>
          <a:lstStyle>
            <a:defPPr>
              <a:defRPr lang="en-US"/>
            </a:defPPr>
          </a:lstStyle>
          <a:p>
            <a:fld id="{EF555308-85D8-47CB-BF0D-83F3A8CE7D81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B7AC635D-0E01-2452-CC44-1DAE0F96DF63}"/>
              </a:ext>
            </a:extLst>
          </p:cNvPr>
          <p:cNvCxnSpPr>
            <a:cxnSpLocks/>
          </p:cNvCxnSpPr>
          <p:nvPr/>
        </p:nvCxnSpPr>
        <p:spPr>
          <a:xfrm>
            <a:off x="5251048" y="868101"/>
            <a:ext cx="168990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A4ED63FD-A76F-FB56-8D44-31BD432133C5}"/>
              </a:ext>
            </a:extLst>
          </p:cNvPr>
          <p:cNvCxnSpPr>
            <a:cxnSpLocks/>
          </p:cNvCxnSpPr>
          <p:nvPr/>
        </p:nvCxnSpPr>
        <p:spPr>
          <a:xfrm>
            <a:off x="5251048" y="5995687"/>
            <a:ext cx="168990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06776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5F45936-2436-D9FD-A05D-F3C70F90FD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58530"/>
            <a:ext cx="4700016" cy="309947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DF862D5-CF3B-E45B-934F-ACEF42B35B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148072" cy="3436275"/>
          </a:xfrm>
          <a:prstGeom prst="rect">
            <a:avLst/>
          </a:prstGeom>
        </p:spPr>
      </p:pic>
      <p:sp>
        <p:nvSpPr>
          <p:cNvPr id="12" name="Заголовок 11">
            <a:extLst>
              <a:ext uri="{FF2B5EF4-FFF2-40B4-BE49-F238E27FC236}">
                <a16:creationId xmlns:a16="http://schemas.microsoft.com/office/drawing/2014/main" id="{3392E024-DB0F-45F6-7A0A-359A57817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216152"/>
            <a:ext cx="5184648" cy="4416552"/>
          </a:xfrm>
        </p:spPr>
        <p:txBody>
          <a:bodyPr lIns="0" rIns="0" rtlCol="0"/>
          <a:lstStyle>
            <a:lvl1pPr algn="r">
              <a:defRPr lang="en-US" sz="4800" cap="all" spc="400" baseline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14" name="Объект 13">
            <a:extLst>
              <a:ext uri="{FF2B5EF4-FFF2-40B4-BE49-F238E27FC236}">
                <a16:creationId xmlns:a16="http://schemas.microsoft.com/office/drawing/2014/main" id="{59AC38BE-9C76-A3FA-7823-F4A4B43AB75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00800" y="1216025"/>
            <a:ext cx="5184648" cy="4416425"/>
          </a:xfrm>
        </p:spPr>
        <p:txBody>
          <a:bodyPr rtlCol="0" anchor="ctr"/>
          <a:lstStyle>
            <a:lvl1pPr marL="0" indent="0">
              <a:lnSpc>
                <a:spcPct val="150000"/>
              </a:lnSpc>
              <a:spcBef>
                <a:spcPts val="1000"/>
              </a:spcBef>
              <a:buNone/>
              <a:defRPr lang="en-US" sz="1600" spc="100" baseline="0"/>
            </a:lvl1pPr>
            <a:lvl2pPr marL="228600">
              <a:lnSpc>
                <a:spcPct val="150000"/>
              </a:lnSpc>
              <a:spcBef>
                <a:spcPts val="1000"/>
              </a:spcBef>
              <a:defRPr lang="en-US" sz="1600" spc="100" baseline="0"/>
            </a:lvl2pPr>
            <a:lvl3pPr marL="457200">
              <a:lnSpc>
                <a:spcPct val="150000"/>
              </a:lnSpc>
              <a:spcBef>
                <a:spcPts val="1000"/>
              </a:spcBef>
              <a:defRPr lang="en-US" sz="1600" spc="100" baseline="0"/>
            </a:lvl3pPr>
            <a:lvl4pPr marL="685800">
              <a:lnSpc>
                <a:spcPct val="150000"/>
              </a:lnSpc>
              <a:spcBef>
                <a:spcPts val="1000"/>
              </a:spcBef>
              <a:defRPr lang="en-US" sz="1600" spc="100" baseline="0"/>
            </a:lvl4pPr>
            <a:lvl5pPr marL="914400">
              <a:lnSpc>
                <a:spcPct val="150000"/>
              </a:lnSpc>
              <a:spcBef>
                <a:spcPts val="1000"/>
              </a:spcBef>
              <a:defRPr lang="en-US" sz="1600" spc="100" baseline="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AC6CA6E-C1AB-4B24-80C7-A4B12640B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11575"/>
            <a:ext cx="4114800" cy="856526"/>
          </a:xfrm>
          <a:prstGeom prst="rect">
            <a:avLst/>
          </a:prstGeom>
        </p:spPr>
        <p:txBody>
          <a:bodyPr rtlCol="0"/>
          <a:lstStyle>
            <a:defPPr>
              <a:defRPr lang="en-US"/>
            </a:defPPr>
          </a:lstStyle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F5EFB41-7AD3-4519-95E7-416BFA1AE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38600" y="6006546"/>
            <a:ext cx="4114800" cy="851453"/>
          </a:xfrm>
          <a:prstGeom prst="rect">
            <a:avLst/>
          </a:prstGeom>
        </p:spPr>
        <p:txBody>
          <a:bodyPr rtlCol="0"/>
          <a:lstStyle>
            <a:defPPr>
              <a:defRPr lang="en-US"/>
            </a:defPPr>
          </a:lstStyle>
          <a:p>
            <a:fld id="{EF555308-85D8-47CB-BF0D-83F3A8CE7D81}" type="slidenum">
              <a:rPr lang="ru-RU" smtClean="0"/>
              <a:t>‹#›</a:t>
            </a:fld>
            <a:endParaRPr lang="ru-RU"/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C35C8AF3-79E7-17ED-9EB4-3006B31E422C}"/>
              </a:ext>
            </a:extLst>
          </p:cNvPr>
          <p:cNvCxnSpPr>
            <a:cxnSpLocks/>
          </p:cNvCxnSpPr>
          <p:nvPr/>
        </p:nvCxnSpPr>
        <p:spPr>
          <a:xfrm>
            <a:off x="5251048" y="868101"/>
            <a:ext cx="168990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875A76CC-ED26-C4F7-5AB6-59D1A4C4A7F2}"/>
              </a:ext>
            </a:extLst>
          </p:cNvPr>
          <p:cNvCxnSpPr>
            <a:cxnSpLocks/>
          </p:cNvCxnSpPr>
          <p:nvPr/>
        </p:nvCxnSpPr>
        <p:spPr>
          <a:xfrm>
            <a:off x="5251048" y="5995687"/>
            <a:ext cx="168990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37458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ключ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79AFB71-7F33-280E-7877-06F4AFFF063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10B0FF2F-3458-EA78-83DC-46FB2E5CE15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8992" y="1956816"/>
            <a:ext cx="10040112" cy="2387600"/>
          </a:xfrm>
        </p:spPr>
        <p:txBody>
          <a:bodyPr rtlCol="0" anchor="t">
            <a:noAutofit/>
          </a:bodyPr>
          <a:lstStyle>
            <a:lvl1pPr algn="l">
              <a:defRPr lang="en-US" sz="9600" spc="300" baseline="0">
                <a:ln w="28575">
                  <a:solidFill>
                    <a:schemeClr val="tx1"/>
                  </a:solidFill>
                </a:ln>
                <a:noFill/>
              </a:defRPr>
            </a:lvl1pPr>
          </a:lstStyle>
          <a:p>
            <a:pPr rtl="0"/>
            <a:r>
              <a:rPr lang="ru-RU" noProof="0"/>
              <a:t>СТИЛЬ ОБРАЗЦА ЗАГОЛОВКА</a:t>
            </a:r>
          </a:p>
        </p:txBody>
      </p: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id="{DC93615E-193E-5253-6EE0-EC01791E3A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8992" y="3483864"/>
            <a:ext cx="10040112" cy="1280160"/>
          </a:xfrm>
        </p:spPr>
        <p:txBody>
          <a:bodyPr rtlCol="0"/>
          <a:lstStyle>
            <a:lvl1pPr marL="0" indent="0" algn="l">
              <a:buNone/>
              <a:defRPr lang="en-US" sz="2400" b="1" baseline="0">
                <a:latin typeface="+mn-lt"/>
              </a:defRPr>
            </a:lvl1pPr>
            <a:lvl2pPr marL="457200" indent="0" algn="ctr">
              <a:buNone/>
              <a:defRPr lang="en-US" sz="2000"/>
            </a:lvl2pPr>
            <a:lvl3pPr marL="914400" indent="0" algn="ctr">
              <a:buNone/>
              <a:defRPr lang="en-US" sz="1800"/>
            </a:lvl3pPr>
            <a:lvl4pPr marL="1371600" indent="0" algn="ctr">
              <a:buNone/>
              <a:defRPr lang="en-US" sz="1600"/>
            </a:lvl4pPr>
            <a:lvl5pPr marL="1828800" indent="0" algn="ctr">
              <a:buNone/>
              <a:defRPr lang="en-US" sz="1600"/>
            </a:lvl5pPr>
            <a:lvl6pPr marL="2286000" indent="0" algn="ctr">
              <a:buNone/>
              <a:defRPr lang="en-US" sz="1600"/>
            </a:lvl6pPr>
            <a:lvl7pPr marL="2743200" indent="0" algn="ctr">
              <a:buNone/>
              <a:defRPr lang="en-US" sz="1600"/>
            </a:lvl7pPr>
            <a:lvl8pPr marL="3200400" indent="0" algn="ctr">
              <a:buNone/>
              <a:defRPr lang="en-US" sz="1600"/>
            </a:lvl8pPr>
            <a:lvl9pPr marL="3657600" indent="0" algn="ctr">
              <a:buNone/>
              <a:defRPr lang="en-US"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8928625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AC6CA6E-C1AB-4B24-80C7-A4B12640B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11575"/>
            <a:ext cx="4114800" cy="856526"/>
          </a:xfrm>
          <a:prstGeom prst="rect">
            <a:avLst/>
          </a:prstGeom>
        </p:spPr>
        <p:txBody>
          <a:bodyPr rtlCol="0"/>
          <a:lstStyle>
            <a:defPPr>
              <a:defRPr lang="en-US"/>
            </a:defPPr>
          </a:lstStyle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F5EFB41-7AD3-4519-95E7-416BFA1AE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38600" y="6006546"/>
            <a:ext cx="4114800" cy="851453"/>
          </a:xfrm>
          <a:prstGeom prst="rect">
            <a:avLst/>
          </a:prstGeom>
        </p:spPr>
        <p:txBody>
          <a:bodyPr rtlCol="0"/>
          <a:lstStyle>
            <a:defPPr>
              <a:defRPr lang="en-US"/>
            </a:defPPr>
          </a:lstStyle>
          <a:p>
            <a:fld id="{EF555308-85D8-47CB-BF0D-83F3A8CE7D81}" type="slidenum">
              <a:rPr lang="ru-RU" smtClean="0"/>
              <a:t>‹#›</a:t>
            </a:fld>
            <a:endParaRPr lang="ru-RU"/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C35C8AF3-79E7-17ED-9EB4-3006B31E422C}"/>
              </a:ext>
            </a:extLst>
          </p:cNvPr>
          <p:cNvCxnSpPr>
            <a:cxnSpLocks/>
          </p:cNvCxnSpPr>
          <p:nvPr/>
        </p:nvCxnSpPr>
        <p:spPr>
          <a:xfrm>
            <a:off x="5251048" y="868101"/>
            <a:ext cx="168990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875A76CC-ED26-C4F7-5AB6-59D1A4C4A7F2}"/>
              </a:ext>
            </a:extLst>
          </p:cNvPr>
          <p:cNvCxnSpPr>
            <a:cxnSpLocks/>
          </p:cNvCxnSpPr>
          <p:nvPr/>
        </p:nvCxnSpPr>
        <p:spPr>
          <a:xfrm>
            <a:off x="5251048" y="5995687"/>
            <a:ext cx="168990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DEDC48-AA67-6FC9-FF0E-CD3CB49A5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868679"/>
            <a:ext cx="10972800" cy="1572768"/>
          </a:xfrm>
        </p:spPr>
        <p:txBody>
          <a:bodyPr lIns="91440" tIns="182880" rIns="91440" bIns="0" rtlCol="0"/>
          <a:lstStyle>
            <a:lvl1pPr algn="ctr">
              <a:lnSpc>
                <a:spcPct val="90000"/>
              </a:lnSpc>
              <a:defRPr lang="en-US" sz="4800" spc="400" baseline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5023077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10247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5BD6A3-F987-4FCC-A6EF-2EF0D33C0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lang="en-US" sz="3200">
                <a:latin typeface="+mj-lt"/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C3F06A0-63CE-4272-B90E-4F20296BFBE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lang="en-US" sz="3200"/>
            </a:lvl1pPr>
            <a:lvl2pPr>
              <a:defRPr lang="en-US" sz="2800"/>
            </a:lvl2pPr>
            <a:lvl3pPr>
              <a:defRPr lang="en-US" sz="2400"/>
            </a:lvl3pPr>
            <a:lvl4pPr>
              <a:defRPr lang="en-US" sz="2000"/>
            </a:lvl4pPr>
            <a:lvl5pPr>
              <a:defRPr lang="en-US" sz="2000"/>
            </a:lvl5pPr>
            <a:lvl6pPr>
              <a:defRPr lang="en-US" sz="2000"/>
            </a:lvl6pPr>
            <a:lvl7pPr>
              <a:defRPr lang="en-US" sz="2000"/>
            </a:lvl7pPr>
            <a:lvl8pPr>
              <a:defRPr lang="en-US" sz="2000"/>
            </a:lvl8pPr>
            <a:lvl9pPr>
              <a:defRPr lang="en-US" sz="2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8467220-06E3-427A-B4D3-9B0030E09DB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lang="en-US" sz="1600"/>
            </a:lvl1pPr>
            <a:lvl2pPr marL="457200" indent="0">
              <a:buNone/>
              <a:defRPr lang="en-US" sz="1400"/>
            </a:lvl2pPr>
            <a:lvl3pPr marL="914400" indent="0">
              <a:buNone/>
              <a:defRPr lang="en-US" sz="1200"/>
            </a:lvl3pPr>
            <a:lvl4pPr marL="1371600" indent="0">
              <a:buNone/>
              <a:defRPr lang="en-US" sz="1000"/>
            </a:lvl4pPr>
            <a:lvl5pPr marL="1828800" indent="0">
              <a:buNone/>
              <a:defRPr lang="en-US" sz="1000"/>
            </a:lvl5pPr>
            <a:lvl6pPr marL="2286000" indent="0">
              <a:buNone/>
              <a:defRPr lang="en-US" sz="1000"/>
            </a:lvl6pPr>
            <a:lvl7pPr marL="2743200" indent="0">
              <a:buNone/>
              <a:defRPr lang="en-US" sz="1000"/>
            </a:lvl7pPr>
            <a:lvl8pPr marL="3200400" indent="0">
              <a:buNone/>
              <a:defRPr lang="en-US" sz="1000"/>
            </a:lvl8pPr>
            <a:lvl9pPr marL="3657600" indent="0">
              <a:buNone/>
              <a:defRPr lang="en-US" sz="1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5AEF53B-C85C-47DB-ADE4-C1D9FA682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11575"/>
            <a:ext cx="4114800" cy="856526"/>
          </a:xfrm>
          <a:prstGeom prst="rect">
            <a:avLst/>
          </a:prstGeom>
        </p:spPr>
        <p:txBody>
          <a:bodyPr rtlCol="0"/>
          <a:lstStyle>
            <a:defPPr>
              <a:defRPr lang="en-US"/>
            </a:defPPr>
          </a:lstStyle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FD4FD38-14E5-4C36-B948-8BF3F794E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38600" y="6006546"/>
            <a:ext cx="4114800" cy="851453"/>
          </a:xfrm>
          <a:prstGeom prst="rect">
            <a:avLst/>
          </a:prstGeom>
        </p:spPr>
        <p:txBody>
          <a:bodyPr rtlCol="0"/>
          <a:lstStyle>
            <a:defPPr>
              <a:defRPr lang="en-US"/>
            </a:defPPr>
          </a:lstStyle>
          <a:p>
            <a:fld id="{EF555308-85D8-47CB-BF0D-83F3A8CE7D81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5754AE8D-13E4-BDDA-7C36-A9E08FD0A0E8}"/>
              </a:ext>
            </a:extLst>
          </p:cNvPr>
          <p:cNvCxnSpPr>
            <a:cxnSpLocks/>
          </p:cNvCxnSpPr>
          <p:nvPr/>
        </p:nvCxnSpPr>
        <p:spPr>
          <a:xfrm>
            <a:off x="5251048" y="868101"/>
            <a:ext cx="168990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6CE37136-8479-8CDC-7EEB-030C1A8151EF}"/>
              </a:ext>
            </a:extLst>
          </p:cNvPr>
          <p:cNvCxnSpPr>
            <a:cxnSpLocks/>
          </p:cNvCxnSpPr>
          <p:nvPr/>
        </p:nvCxnSpPr>
        <p:spPr>
          <a:xfrm>
            <a:off x="5251048" y="5995687"/>
            <a:ext cx="168990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43278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308F2A-1C19-4116-80DF-E24EDDF28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lang="en-US" sz="3200">
                <a:latin typeface="+mj-lt"/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8A489A7-7CA6-4CC9-B634-FCB2E102C6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lang="en-US" sz="3200"/>
            </a:lvl1pPr>
            <a:lvl2pPr marL="457200" indent="0">
              <a:buNone/>
              <a:defRPr lang="en-US" sz="2800"/>
            </a:lvl2pPr>
            <a:lvl3pPr marL="914400" indent="0">
              <a:buNone/>
              <a:defRPr lang="en-US" sz="2400"/>
            </a:lvl3pPr>
            <a:lvl4pPr marL="1371600" indent="0">
              <a:buNone/>
              <a:defRPr lang="en-US" sz="2000"/>
            </a:lvl4pPr>
            <a:lvl5pPr marL="1828800" indent="0">
              <a:buNone/>
              <a:defRPr lang="en-US" sz="2000"/>
            </a:lvl5pPr>
            <a:lvl6pPr marL="2286000" indent="0">
              <a:buNone/>
              <a:defRPr lang="en-US" sz="2000"/>
            </a:lvl6pPr>
            <a:lvl7pPr marL="2743200" indent="0">
              <a:buNone/>
              <a:defRPr lang="en-US" sz="2000"/>
            </a:lvl7pPr>
            <a:lvl8pPr marL="3200400" indent="0">
              <a:buNone/>
              <a:defRPr lang="en-US" sz="2000"/>
            </a:lvl8pPr>
            <a:lvl9pPr marL="3657600" indent="0">
              <a:buNone/>
              <a:defRPr lang="en-US" sz="2000"/>
            </a:lvl9pPr>
          </a:lstStyle>
          <a:p>
            <a:pPr rt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DF5F80D-1DB9-4E0A-8F68-924FC1C9C3B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lang="en-US" sz="1600"/>
            </a:lvl1pPr>
            <a:lvl2pPr marL="457200" indent="0">
              <a:buNone/>
              <a:defRPr lang="en-US" sz="1400"/>
            </a:lvl2pPr>
            <a:lvl3pPr marL="914400" indent="0">
              <a:buNone/>
              <a:defRPr lang="en-US" sz="1200"/>
            </a:lvl3pPr>
            <a:lvl4pPr marL="1371600" indent="0">
              <a:buNone/>
              <a:defRPr lang="en-US" sz="1000"/>
            </a:lvl4pPr>
            <a:lvl5pPr marL="1828800" indent="0">
              <a:buNone/>
              <a:defRPr lang="en-US" sz="1000"/>
            </a:lvl5pPr>
            <a:lvl6pPr marL="2286000" indent="0">
              <a:buNone/>
              <a:defRPr lang="en-US" sz="1000"/>
            </a:lvl6pPr>
            <a:lvl7pPr marL="2743200" indent="0">
              <a:buNone/>
              <a:defRPr lang="en-US" sz="1000"/>
            </a:lvl7pPr>
            <a:lvl8pPr marL="3200400" indent="0">
              <a:buNone/>
              <a:defRPr lang="en-US" sz="1000"/>
            </a:lvl8pPr>
            <a:lvl9pPr marL="3657600" indent="0">
              <a:buNone/>
              <a:defRPr lang="en-US" sz="1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DA4DA3-10C7-48A6-9B15-38222B8CA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11575"/>
            <a:ext cx="4114800" cy="856526"/>
          </a:xfrm>
          <a:prstGeom prst="rect">
            <a:avLst/>
          </a:prstGeom>
        </p:spPr>
        <p:txBody>
          <a:bodyPr rtlCol="0"/>
          <a:lstStyle>
            <a:defPPr>
              <a:defRPr lang="en-US"/>
            </a:defPPr>
          </a:lstStyle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584E7EE-5B3B-427E-9807-020AEF8C7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38600" y="6006546"/>
            <a:ext cx="4114800" cy="851453"/>
          </a:xfrm>
          <a:prstGeom prst="rect">
            <a:avLst/>
          </a:prstGeom>
        </p:spPr>
        <p:txBody>
          <a:bodyPr rtlCol="0"/>
          <a:lstStyle>
            <a:defPPr>
              <a:defRPr lang="en-US"/>
            </a:defPPr>
          </a:lstStyle>
          <a:p>
            <a:fld id="{EF555308-85D8-47CB-BF0D-83F3A8CE7D81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1DC6EFE9-BD9C-6124-823A-BD1C488321D2}"/>
              </a:ext>
            </a:extLst>
          </p:cNvPr>
          <p:cNvCxnSpPr>
            <a:cxnSpLocks/>
          </p:cNvCxnSpPr>
          <p:nvPr/>
        </p:nvCxnSpPr>
        <p:spPr>
          <a:xfrm>
            <a:off x="5251048" y="868101"/>
            <a:ext cx="168990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21B53473-DF27-C657-627F-ED66976E076B}"/>
              </a:ext>
            </a:extLst>
          </p:cNvPr>
          <p:cNvCxnSpPr>
            <a:cxnSpLocks/>
          </p:cNvCxnSpPr>
          <p:nvPr/>
        </p:nvCxnSpPr>
        <p:spPr>
          <a:xfrm>
            <a:off x="5251048" y="5995687"/>
            <a:ext cx="168990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7073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вест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1D3B0F0-DE71-18AB-7957-4CFA29C3A3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90"/>
            <a:ext cx="5797296" cy="600071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F04770F-E995-EF98-B4D1-9F13733EEF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3000" y="0"/>
            <a:ext cx="3429000" cy="6807199"/>
          </a:xfrm>
          <a:prstGeom prst="rect">
            <a:avLst/>
          </a:prstGeom>
        </p:spPr>
      </p:pic>
      <p:sp>
        <p:nvSpPr>
          <p:cNvPr id="12" name="Заголовок 11">
            <a:extLst>
              <a:ext uri="{FF2B5EF4-FFF2-40B4-BE49-F238E27FC236}">
                <a16:creationId xmlns:a16="http://schemas.microsoft.com/office/drawing/2014/main" id="{3392E024-DB0F-45F6-7A0A-359A57817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216152"/>
            <a:ext cx="5184648" cy="4416552"/>
          </a:xfrm>
        </p:spPr>
        <p:txBody>
          <a:bodyPr lIns="0" rIns="0" rtlCol="0"/>
          <a:lstStyle>
            <a:lvl1pPr algn="r">
              <a:defRPr lang="en-US" sz="4800" cap="all" spc="400" baseline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14" name="Объект 13">
            <a:extLst>
              <a:ext uri="{FF2B5EF4-FFF2-40B4-BE49-F238E27FC236}">
                <a16:creationId xmlns:a16="http://schemas.microsoft.com/office/drawing/2014/main" id="{59AC38BE-9C76-A3FA-7823-F4A4B43AB75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00800" y="1216025"/>
            <a:ext cx="5184648" cy="4416425"/>
          </a:xfrm>
        </p:spPr>
        <p:txBody>
          <a:bodyPr rtlCol="0" anchor="ctr"/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lang="en-US" sz="2400" b="1" spc="200" baseline="0"/>
            </a:lvl1pPr>
            <a:lvl2pPr marL="228600">
              <a:lnSpc>
                <a:spcPct val="150000"/>
              </a:lnSpc>
              <a:spcBef>
                <a:spcPts val="1000"/>
              </a:spcBef>
              <a:defRPr lang="en-US" sz="2400" spc="100" baseline="0"/>
            </a:lvl2pPr>
            <a:lvl3pPr marL="457200">
              <a:lnSpc>
                <a:spcPct val="150000"/>
              </a:lnSpc>
              <a:spcBef>
                <a:spcPts val="1000"/>
              </a:spcBef>
              <a:defRPr lang="en-US" sz="2400" spc="100" baseline="0"/>
            </a:lvl3pPr>
            <a:lvl4pPr marL="685800">
              <a:lnSpc>
                <a:spcPct val="150000"/>
              </a:lnSpc>
              <a:spcBef>
                <a:spcPts val="1000"/>
              </a:spcBef>
              <a:defRPr lang="en-US" sz="2400" spc="100" baseline="0"/>
            </a:lvl4pPr>
            <a:lvl5pPr marL="914400">
              <a:lnSpc>
                <a:spcPct val="150000"/>
              </a:lnSpc>
              <a:spcBef>
                <a:spcPts val="1000"/>
              </a:spcBef>
              <a:defRPr lang="en-US" sz="2400" spc="100" baseline="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AC6CA6E-C1AB-4B24-80C7-A4B12640B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11575"/>
            <a:ext cx="4114800" cy="856526"/>
          </a:xfrm>
          <a:prstGeom prst="rect">
            <a:avLst/>
          </a:prstGeom>
        </p:spPr>
        <p:txBody>
          <a:bodyPr rtlCol="0"/>
          <a:lstStyle>
            <a:defPPr>
              <a:defRPr lang="en-US"/>
            </a:defPPr>
          </a:lstStyle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F5EFB41-7AD3-4519-95E7-416BFA1AE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38600" y="6006546"/>
            <a:ext cx="4114800" cy="851453"/>
          </a:xfrm>
          <a:prstGeom prst="rect">
            <a:avLst/>
          </a:prstGeom>
        </p:spPr>
        <p:txBody>
          <a:bodyPr rtlCol="0"/>
          <a:lstStyle>
            <a:defPPr>
              <a:defRPr lang="en-US"/>
            </a:defPPr>
          </a:lstStyle>
          <a:p>
            <a:fld id="{EF555308-85D8-47CB-BF0D-83F3A8CE7D81}" type="slidenum">
              <a:rPr lang="ru-RU" smtClean="0"/>
              <a:t>‹#›</a:t>
            </a:fld>
            <a:endParaRPr lang="ru-RU"/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C35C8AF3-79E7-17ED-9EB4-3006B31E422C}"/>
              </a:ext>
            </a:extLst>
          </p:cNvPr>
          <p:cNvCxnSpPr>
            <a:cxnSpLocks/>
          </p:cNvCxnSpPr>
          <p:nvPr/>
        </p:nvCxnSpPr>
        <p:spPr>
          <a:xfrm>
            <a:off x="5251048" y="868101"/>
            <a:ext cx="168990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875A76CC-ED26-C4F7-5AB6-59D1A4C4A7F2}"/>
              </a:ext>
            </a:extLst>
          </p:cNvPr>
          <p:cNvCxnSpPr>
            <a:cxnSpLocks/>
          </p:cNvCxnSpPr>
          <p:nvPr/>
        </p:nvCxnSpPr>
        <p:spPr>
          <a:xfrm>
            <a:off x="5251048" y="5995687"/>
            <a:ext cx="168990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3435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0328C38-4E83-27EA-9D01-DDDF734988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0576" y="3428234"/>
            <a:ext cx="6821424" cy="342976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270B91D-A39E-3D53-DBBB-DF836D19BE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654518" cy="5239512"/>
          </a:xfrm>
          <a:prstGeom prst="rect">
            <a:avLst/>
          </a:prstGeom>
        </p:spPr>
      </p:pic>
      <p:sp>
        <p:nvSpPr>
          <p:cNvPr id="12" name="Заголовок 11">
            <a:extLst>
              <a:ext uri="{FF2B5EF4-FFF2-40B4-BE49-F238E27FC236}">
                <a16:creationId xmlns:a16="http://schemas.microsoft.com/office/drawing/2014/main" id="{3392E024-DB0F-45F6-7A0A-359A57817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216152"/>
            <a:ext cx="5184648" cy="4416552"/>
          </a:xfrm>
        </p:spPr>
        <p:txBody>
          <a:bodyPr lIns="0" rIns="0" rtlCol="0"/>
          <a:lstStyle>
            <a:lvl1pPr algn="r">
              <a:defRPr lang="en-US" sz="4800" cap="all" spc="400" baseline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14" name="Объект 13">
            <a:extLst>
              <a:ext uri="{FF2B5EF4-FFF2-40B4-BE49-F238E27FC236}">
                <a16:creationId xmlns:a16="http://schemas.microsoft.com/office/drawing/2014/main" id="{59AC38BE-9C76-A3FA-7823-F4A4B43AB75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00800" y="1216025"/>
            <a:ext cx="5184648" cy="4416425"/>
          </a:xfrm>
        </p:spPr>
        <p:txBody>
          <a:bodyPr rtlCol="0" anchor="ctr"/>
          <a:lstStyle>
            <a:lvl1pPr marL="0" indent="0">
              <a:lnSpc>
                <a:spcPct val="150000"/>
              </a:lnSpc>
              <a:spcBef>
                <a:spcPts val="1000"/>
              </a:spcBef>
              <a:buNone/>
              <a:defRPr lang="en-US" sz="1600" spc="100" baseline="0"/>
            </a:lvl1pPr>
            <a:lvl2pPr marL="228600">
              <a:lnSpc>
                <a:spcPct val="150000"/>
              </a:lnSpc>
              <a:spcBef>
                <a:spcPts val="1000"/>
              </a:spcBef>
              <a:defRPr lang="en-US" sz="1600" spc="100" baseline="0"/>
            </a:lvl2pPr>
            <a:lvl3pPr marL="457200">
              <a:lnSpc>
                <a:spcPct val="150000"/>
              </a:lnSpc>
              <a:spcBef>
                <a:spcPts val="1000"/>
              </a:spcBef>
              <a:defRPr lang="en-US" sz="1600" spc="100" baseline="0"/>
            </a:lvl3pPr>
            <a:lvl4pPr marL="685800">
              <a:lnSpc>
                <a:spcPct val="150000"/>
              </a:lnSpc>
              <a:spcBef>
                <a:spcPts val="1000"/>
              </a:spcBef>
              <a:defRPr lang="en-US" sz="1600" spc="100" baseline="0"/>
            </a:lvl4pPr>
            <a:lvl5pPr marL="914400">
              <a:lnSpc>
                <a:spcPct val="150000"/>
              </a:lnSpc>
              <a:spcBef>
                <a:spcPts val="1000"/>
              </a:spcBef>
              <a:defRPr lang="en-US" sz="1600" spc="100" baseline="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AC6CA6E-C1AB-4B24-80C7-A4B12640B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11575"/>
            <a:ext cx="4114800" cy="856526"/>
          </a:xfrm>
          <a:prstGeom prst="rect">
            <a:avLst/>
          </a:prstGeom>
        </p:spPr>
        <p:txBody>
          <a:bodyPr rtlCol="0"/>
          <a:lstStyle>
            <a:defPPr>
              <a:defRPr lang="en-US"/>
            </a:defPPr>
          </a:lstStyle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F5EFB41-7AD3-4519-95E7-416BFA1AE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38600" y="6006546"/>
            <a:ext cx="4114800" cy="851453"/>
          </a:xfrm>
          <a:prstGeom prst="rect">
            <a:avLst/>
          </a:prstGeom>
        </p:spPr>
        <p:txBody>
          <a:bodyPr rtlCol="0"/>
          <a:lstStyle>
            <a:defPPr>
              <a:defRPr lang="en-US"/>
            </a:defPPr>
          </a:lstStyle>
          <a:p>
            <a:fld id="{EF555308-85D8-47CB-BF0D-83F3A8CE7D81}" type="slidenum">
              <a:rPr lang="ru-RU" smtClean="0"/>
              <a:t>‹#›</a:t>
            </a:fld>
            <a:endParaRPr lang="ru-RU"/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C35C8AF3-79E7-17ED-9EB4-3006B31E422C}"/>
              </a:ext>
            </a:extLst>
          </p:cNvPr>
          <p:cNvCxnSpPr>
            <a:cxnSpLocks/>
          </p:cNvCxnSpPr>
          <p:nvPr/>
        </p:nvCxnSpPr>
        <p:spPr>
          <a:xfrm>
            <a:off x="5251048" y="868101"/>
            <a:ext cx="168990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875A76CC-ED26-C4F7-5AB6-59D1A4C4A7F2}"/>
              </a:ext>
            </a:extLst>
          </p:cNvPr>
          <p:cNvCxnSpPr>
            <a:cxnSpLocks/>
          </p:cNvCxnSpPr>
          <p:nvPr/>
        </p:nvCxnSpPr>
        <p:spPr>
          <a:xfrm>
            <a:off x="5251048" y="5995687"/>
            <a:ext cx="168990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2920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FEC1861-1570-5A6A-D3BA-4A17F008A56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10B0FF2F-3458-EA78-83DC-46FB2E5CE15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8992" y="1956816"/>
            <a:ext cx="10040112" cy="2387600"/>
          </a:xfrm>
        </p:spPr>
        <p:txBody>
          <a:bodyPr rtlCol="0" anchor="t">
            <a:noAutofit/>
          </a:bodyPr>
          <a:lstStyle>
            <a:lvl1pPr algn="l">
              <a:defRPr lang="en-US" sz="9600" spc="300" baseline="0">
                <a:ln w="28575">
                  <a:solidFill>
                    <a:schemeClr val="tx1"/>
                  </a:solidFill>
                </a:ln>
                <a:noFill/>
              </a:defRPr>
            </a:lvl1pPr>
          </a:lstStyle>
          <a:p>
            <a:pPr rtl="0"/>
            <a:r>
              <a:rPr lang="ru-RU" noProof="0"/>
              <a:t>СТИЛЬ ОБРАЗЦА ЗАГОЛОВКА</a:t>
            </a:r>
          </a:p>
        </p:txBody>
      </p: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id="{DC93615E-193E-5253-6EE0-EC01791E3A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8992" y="4901184"/>
            <a:ext cx="10040112" cy="1280160"/>
          </a:xfrm>
        </p:spPr>
        <p:txBody>
          <a:bodyPr rtlCol="0"/>
          <a:lstStyle>
            <a:lvl1pPr marL="0" indent="0" algn="l">
              <a:buNone/>
              <a:defRPr lang="en-US" sz="2400" b="1" baseline="0">
                <a:latin typeface="+mn-lt"/>
              </a:defRPr>
            </a:lvl1pPr>
            <a:lvl2pPr marL="457200" indent="0" algn="ctr">
              <a:buNone/>
              <a:defRPr lang="en-US" sz="2000"/>
            </a:lvl2pPr>
            <a:lvl3pPr marL="914400" indent="0" algn="ctr">
              <a:buNone/>
              <a:defRPr lang="en-US" sz="1800"/>
            </a:lvl3pPr>
            <a:lvl4pPr marL="1371600" indent="0" algn="ctr">
              <a:buNone/>
              <a:defRPr lang="en-US" sz="1600"/>
            </a:lvl4pPr>
            <a:lvl5pPr marL="1828800" indent="0" algn="ctr">
              <a:buNone/>
              <a:defRPr lang="en-US" sz="1600"/>
            </a:lvl5pPr>
            <a:lvl6pPr marL="2286000" indent="0" algn="ctr">
              <a:buNone/>
              <a:defRPr lang="en-US" sz="1600"/>
            </a:lvl6pPr>
            <a:lvl7pPr marL="2743200" indent="0" algn="ctr">
              <a:buNone/>
              <a:defRPr lang="en-US" sz="1600"/>
            </a:lvl7pPr>
            <a:lvl8pPr marL="3200400" indent="0" algn="ctr">
              <a:buNone/>
              <a:defRPr lang="en-US" sz="1600"/>
            </a:lvl8pPr>
            <a:lvl9pPr marL="3657600" indent="0" algn="ctr">
              <a:buNone/>
              <a:defRPr lang="en-US"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203632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содержимое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437D9B2-AE86-9092-7072-0F717E3CA8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55535"/>
            <a:ext cx="4727448" cy="320246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BF7E0A5-7E8E-4A90-B415-12984C7AB2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8245" y="0"/>
            <a:ext cx="5643755" cy="2313432"/>
          </a:xfrm>
          <a:prstGeom prst="rect">
            <a:avLst/>
          </a:prstGeom>
        </p:spPr>
      </p:pic>
      <p:sp>
        <p:nvSpPr>
          <p:cNvPr id="12" name="Заголовок 11">
            <a:extLst>
              <a:ext uri="{FF2B5EF4-FFF2-40B4-BE49-F238E27FC236}">
                <a16:creationId xmlns:a16="http://schemas.microsoft.com/office/drawing/2014/main" id="{3392E024-DB0F-45F6-7A0A-359A57817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216152"/>
            <a:ext cx="5184648" cy="4416552"/>
          </a:xfrm>
        </p:spPr>
        <p:txBody>
          <a:bodyPr lIns="0" rIns="0" rtlCol="0"/>
          <a:lstStyle>
            <a:lvl1pPr algn="r">
              <a:defRPr lang="en-US" sz="4800" cap="all" spc="400" baseline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14" name="Объект 13">
            <a:extLst>
              <a:ext uri="{FF2B5EF4-FFF2-40B4-BE49-F238E27FC236}">
                <a16:creationId xmlns:a16="http://schemas.microsoft.com/office/drawing/2014/main" id="{59AC38BE-9C76-A3FA-7823-F4A4B43AB75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00800" y="1216025"/>
            <a:ext cx="5184648" cy="4416425"/>
          </a:xfrm>
        </p:spPr>
        <p:txBody>
          <a:bodyPr rtlCol="0" anchor="ctr"/>
          <a:lstStyle>
            <a:lvl1pPr marL="0" indent="0">
              <a:lnSpc>
                <a:spcPct val="150000"/>
              </a:lnSpc>
              <a:spcBef>
                <a:spcPts val="1000"/>
              </a:spcBef>
              <a:buNone/>
              <a:defRPr lang="en-US" sz="1600" spc="100" baseline="0"/>
            </a:lvl1pPr>
            <a:lvl2pPr marL="228600">
              <a:lnSpc>
                <a:spcPct val="150000"/>
              </a:lnSpc>
              <a:spcBef>
                <a:spcPts val="1000"/>
              </a:spcBef>
              <a:defRPr lang="en-US" sz="1600" spc="100" baseline="0"/>
            </a:lvl2pPr>
            <a:lvl3pPr marL="457200">
              <a:lnSpc>
                <a:spcPct val="150000"/>
              </a:lnSpc>
              <a:spcBef>
                <a:spcPts val="1000"/>
              </a:spcBef>
              <a:defRPr lang="en-US" sz="1600" spc="100" baseline="0"/>
            </a:lvl3pPr>
            <a:lvl4pPr marL="685800">
              <a:lnSpc>
                <a:spcPct val="150000"/>
              </a:lnSpc>
              <a:spcBef>
                <a:spcPts val="1000"/>
              </a:spcBef>
              <a:defRPr lang="en-US" sz="1600" spc="100" baseline="0"/>
            </a:lvl4pPr>
            <a:lvl5pPr marL="914400">
              <a:lnSpc>
                <a:spcPct val="150000"/>
              </a:lnSpc>
              <a:spcBef>
                <a:spcPts val="1000"/>
              </a:spcBef>
              <a:defRPr lang="en-US" sz="1600" spc="100" baseline="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AC6CA6E-C1AB-4B24-80C7-A4B12640B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11575"/>
            <a:ext cx="4114800" cy="856526"/>
          </a:xfrm>
          <a:prstGeom prst="rect">
            <a:avLst/>
          </a:prstGeom>
        </p:spPr>
        <p:txBody>
          <a:bodyPr rtlCol="0"/>
          <a:lstStyle>
            <a:defPPr>
              <a:defRPr lang="en-US"/>
            </a:defPPr>
          </a:lstStyle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F5EFB41-7AD3-4519-95E7-416BFA1AE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38600" y="6006546"/>
            <a:ext cx="4114800" cy="851453"/>
          </a:xfrm>
          <a:prstGeom prst="rect">
            <a:avLst/>
          </a:prstGeom>
        </p:spPr>
        <p:txBody>
          <a:bodyPr rtlCol="0"/>
          <a:lstStyle>
            <a:defPPr>
              <a:defRPr lang="en-US"/>
            </a:defPPr>
          </a:lstStyle>
          <a:p>
            <a:fld id="{EF555308-85D8-47CB-BF0D-83F3A8CE7D81}" type="slidenum">
              <a:rPr lang="ru-RU" smtClean="0"/>
              <a:t>‹#›</a:t>
            </a:fld>
            <a:endParaRPr lang="ru-RU"/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C35C8AF3-79E7-17ED-9EB4-3006B31E422C}"/>
              </a:ext>
            </a:extLst>
          </p:cNvPr>
          <p:cNvCxnSpPr>
            <a:cxnSpLocks/>
          </p:cNvCxnSpPr>
          <p:nvPr/>
        </p:nvCxnSpPr>
        <p:spPr>
          <a:xfrm>
            <a:off x="5251048" y="868101"/>
            <a:ext cx="168990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875A76CC-ED26-C4F7-5AB6-59D1A4C4A7F2}"/>
              </a:ext>
            </a:extLst>
          </p:cNvPr>
          <p:cNvCxnSpPr>
            <a:cxnSpLocks/>
          </p:cNvCxnSpPr>
          <p:nvPr/>
        </p:nvCxnSpPr>
        <p:spPr>
          <a:xfrm>
            <a:off x="5251048" y="5995687"/>
            <a:ext cx="168990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7586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содержимое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EFA7995-D0F4-05F2-CDF1-463407E3BA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1909" y="0"/>
            <a:ext cx="5160091" cy="404164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92D768B-E662-B315-7576-313DFCE2AB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27248"/>
            <a:ext cx="4162200" cy="3730752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868679"/>
            <a:ext cx="10972800" cy="1572768"/>
          </a:xfrm>
        </p:spPr>
        <p:txBody>
          <a:bodyPr lIns="91440" tIns="182880" rIns="91440" bIns="0" rtlCol="0"/>
          <a:lstStyle>
            <a:lvl1pPr algn="ctr">
              <a:lnSpc>
                <a:spcPct val="90000"/>
              </a:lnSpc>
              <a:defRPr lang="en-US" sz="4800" spc="400" baseline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752CCA9-53A3-4DA5-AD45-C2A2C12A3A6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2647" y="2441448"/>
            <a:ext cx="10972800" cy="3044952"/>
          </a:xfrm>
        </p:spPr>
        <p:txBody>
          <a:bodyPr rtlCol="0"/>
          <a:lstStyle>
            <a:lvl1pPr>
              <a:lnSpc>
                <a:spcPct val="100000"/>
              </a:lnSpc>
              <a:spcBef>
                <a:spcPts val="1000"/>
              </a:spcBef>
              <a:defRPr lang="en-US" sz="1600" spc="100" baseline="0"/>
            </a:lvl1pPr>
            <a:lvl2pPr>
              <a:lnSpc>
                <a:spcPct val="100000"/>
              </a:lnSpc>
              <a:spcBef>
                <a:spcPts val="1000"/>
              </a:spcBef>
              <a:defRPr lang="en-US" sz="1400" spc="100" baseline="0"/>
            </a:lvl2pPr>
            <a:lvl3pPr>
              <a:lnSpc>
                <a:spcPct val="100000"/>
              </a:lnSpc>
              <a:spcBef>
                <a:spcPts val="1000"/>
              </a:spcBef>
              <a:defRPr lang="en-US" sz="1200" spc="100" baseline="0"/>
            </a:lvl3pPr>
            <a:lvl4pPr>
              <a:lnSpc>
                <a:spcPct val="100000"/>
              </a:lnSpc>
              <a:spcBef>
                <a:spcPts val="1000"/>
              </a:spcBef>
              <a:defRPr lang="en-US" sz="1100" spc="100" baseline="0"/>
            </a:lvl4pPr>
            <a:lvl5pPr>
              <a:lnSpc>
                <a:spcPct val="100000"/>
              </a:lnSpc>
              <a:spcBef>
                <a:spcPts val="1000"/>
              </a:spcBef>
              <a:defRPr lang="en-US" sz="1100" spc="100" baseline="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11575"/>
            <a:ext cx="4114800" cy="856526"/>
          </a:xfrm>
          <a:prstGeom prst="rect">
            <a:avLst/>
          </a:prstGeom>
        </p:spPr>
        <p:txBody>
          <a:bodyPr rtlCol="0"/>
          <a:lstStyle>
            <a:defPPr>
              <a:defRPr lang="en-US"/>
            </a:defPPr>
          </a:lstStyle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38600" y="6006546"/>
            <a:ext cx="4114800" cy="851453"/>
          </a:xfrm>
          <a:prstGeom prst="rect">
            <a:avLst/>
          </a:prstGeom>
        </p:spPr>
        <p:txBody>
          <a:bodyPr rtlCol="0"/>
          <a:lstStyle>
            <a:defPPr>
              <a:defRPr lang="en-US"/>
            </a:defPPr>
          </a:lstStyle>
          <a:p>
            <a:fld id="{EF555308-85D8-47CB-BF0D-83F3A8CE7D81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B7AC635D-0E01-2452-CC44-1DAE0F96DF63}"/>
              </a:ext>
            </a:extLst>
          </p:cNvPr>
          <p:cNvCxnSpPr>
            <a:cxnSpLocks/>
          </p:cNvCxnSpPr>
          <p:nvPr/>
        </p:nvCxnSpPr>
        <p:spPr>
          <a:xfrm>
            <a:off x="5251048" y="868101"/>
            <a:ext cx="168990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A4ED63FD-A76F-FB56-8D44-31BD432133C5}"/>
              </a:ext>
            </a:extLst>
          </p:cNvPr>
          <p:cNvCxnSpPr>
            <a:cxnSpLocks/>
          </p:cNvCxnSpPr>
          <p:nvPr/>
        </p:nvCxnSpPr>
        <p:spPr>
          <a:xfrm>
            <a:off x="5251048" y="5995687"/>
            <a:ext cx="168990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3839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78303F0-A6CC-605A-D08C-4E4ED07C2F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196903" cy="361188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04458FB-E7BB-F476-4A31-9C5AA406E2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2680" y="4079057"/>
            <a:ext cx="5989320" cy="2778943"/>
          </a:xfrm>
          <a:prstGeom prst="rect">
            <a:avLst/>
          </a:prstGeom>
        </p:spPr>
      </p:pic>
      <p:sp>
        <p:nvSpPr>
          <p:cNvPr id="12" name="Заголовок 11">
            <a:extLst>
              <a:ext uri="{FF2B5EF4-FFF2-40B4-BE49-F238E27FC236}">
                <a16:creationId xmlns:a16="http://schemas.microsoft.com/office/drawing/2014/main" id="{3392E024-DB0F-45F6-7A0A-359A57817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3240" y="2651760"/>
            <a:ext cx="6309360" cy="1580714"/>
          </a:xfrm>
        </p:spPr>
        <p:txBody>
          <a:bodyPr lIns="91440" rIns="91440" rtlCol="0" anchor="t"/>
          <a:lstStyle>
            <a:lvl1pPr algn="l">
              <a:lnSpc>
                <a:spcPct val="100000"/>
              </a:lnSpc>
              <a:defRPr lang="en-US" sz="2800" cap="none" spc="200" baseline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16" name="Текст 15">
            <a:extLst>
              <a:ext uri="{FF2B5EF4-FFF2-40B4-BE49-F238E27FC236}">
                <a16:creationId xmlns:a16="http://schemas.microsoft.com/office/drawing/2014/main" id="{94138E8D-4D76-2023-4B97-8ACB8894C5F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63240" y="4232475"/>
            <a:ext cx="5775960" cy="333945"/>
          </a:xfrm>
        </p:spPr>
        <p:txBody>
          <a:bodyPr rtlCol="0"/>
          <a:lstStyle>
            <a:lvl1pPr marL="0" indent="0">
              <a:buNone/>
              <a:defRPr lang="en-US" sz="1800" spc="200" baseline="0"/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7" name="Текст 13">
            <a:extLst>
              <a:ext uri="{FF2B5EF4-FFF2-40B4-BE49-F238E27FC236}">
                <a16:creationId xmlns:a16="http://schemas.microsoft.com/office/drawing/2014/main" id="{D1FFE415-7AFC-D826-1BD1-1993DED3B01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737922" y="3591339"/>
            <a:ext cx="1171575" cy="2387600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>
              <a:buNone/>
              <a:defRPr lang="en-US" sz="17000" b="1" cap="all" spc="300" dirty="0">
                <a:ln w="28575">
                  <a:solidFill>
                    <a:schemeClr val="tx1"/>
                  </a:solidFill>
                </a:ln>
                <a:noFill/>
                <a:latin typeface="+mj-lt"/>
                <a:ea typeface="+mj-ea"/>
              </a:defRPr>
            </a:lvl1pPr>
          </a:lstStyle>
          <a:p>
            <a:pPr marL="914400" lvl="0" indent="-1143000" rtl="0">
              <a:spcBef>
                <a:spcPct val="0"/>
              </a:spcBef>
            </a:pPr>
            <a:r>
              <a:rPr lang="ru-RU" noProof="0"/>
              <a:t>”</a:t>
            </a:r>
          </a:p>
        </p:txBody>
      </p:sp>
      <p:sp>
        <p:nvSpPr>
          <p:cNvPr id="18" name="Текст 13">
            <a:extLst>
              <a:ext uri="{FF2B5EF4-FFF2-40B4-BE49-F238E27FC236}">
                <a16:creationId xmlns:a16="http://schemas.microsoft.com/office/drawing/2014/main" id="{0962DFC0-ADB3-684B-6F72-9C45BB48C24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09261" y="1982216"/>
            <a:ext cx="1171575" cy="2386584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>
              <a:buNone/>
              <a:defRPr lang="en-US" sz="17000" b="1" cap="all" spc="300" dirty="0">
                <a:ln w="28575">
                  <a:solidFill>
                    <a:schemeClr val="tx1"/>
                  </a:solidFill>
                </a:ln>
                <a:noFill/>
                <a:latin typeface="+mj-lt"/>
                <a:ea typeface="+mj-ea"/>
              </a:defRPr>
            </a:lvl1pPr>
          </a:lstStyle>
          <a:p>
            <a:pPr marL="914400" lvl="0" indent="-1143000" rtl="0">
              <a:spcBef>
                <a:spcPct val="0"/>
              </a:spcBef>
            </a:pPr>
            <a:r>
              <a:rPr lang="ru-RU" noProof="0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2281772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оманда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6C6FB24-160F-388E-8450-E5C970E243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64792"/>
            <a:ext cx="5359935" cy="5093208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D0AF7F25-1C65-DB7F-9FA3-300318BD4B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2085" y="0"/>
            <a:ext cx="2929915" cy="2752344"/>
          </a:xfrm>
          <a:prstGeom prst="rect">
            <a:avLst/>
          </a:prstGeom>
        </p:spPr>
      </p:pic>
      <p:sp>
        <p:nvSpPr>
          <p:cNvPr id="25" name="Заголовок 1">
            <a:extLst>
              <a:ext uri="{FF2B5EF4-FFF2-40B4-BE49-F238E27FC236}">
                <a16:creationId xmlns:a16="http://schemas.microsoft.com/office/drawing/2014/main" id="{DCE0745D-AFE6-DE6D-B026-1FF13F34E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868679"/>
            <a:ext cx="10972800" cy="1572768"/>
          </a:xfrm>
        </p:spPr>
        <p:txBody>
          <a:bodyPr lIns="91440" tIns="182880" rIns="91440" bIns="0" rtlCol="0"/>
          <a:lstStyle>
            <a:lvl1pPr algn="ctr">
              <a:lnSpc>
                <a:spcPct val="90000"/>
              </a:lnSpc>
              <a:defRPr lang="en-US" sz="4800" spc="400" baseline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Рисунок 23">
            <a:extLst>
              <a:ext uri="{FF2B5EF4-FFF2-40B4-BE49-F238E27FC236}">
                <a16:creationId xmlns:a16="http://schemas.microsoft.com/office/drawing/2014/main" id="{5E48B363-63E8-4F17-842B-53AD935A652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0120" y="2450592"/>
            <a:ext cx="2057400" cy="2057400"/>
          </a:xfrm>
        </p:spPr>
        <p:txBody>
          <a:bodyPr rtlCol="0">
            <a:normAutofit/>
          </a:bodyPr>
          <a:lstStyle>
            <a:lvl1pPr marL="0" indent="0">
              <a:buNone/>
              <a:defRPr lang="en-US"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10" name="Текст 28">
            <a:extLst>
              <a:ext uri="{FF2B5EF4-FFF2-40B4-BE49-F238E27FC236}">
                <a16:creationId xmlns:a16="http://schemas.microsoft.com/office/drawing/2014/main" id="{CC3A7E03-4F06-4380-90A1-845651EEA3C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58956" y="4611550"/>
            <a:ext cx="2286000" cy="27432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1400" b="1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11" name="Текст 28">
            <a:extLst>
              <a:ext uri="{FF2B5EF4-FFF2-40B4-BE49-F238E27FC236}">
                <a16:creationId xmlns:a16="http://schemas.microsoft.com/office/drawing/2014/main" id="{31AF5791-727B-438A-A7EF-5D132167C89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58956" y="4865225"/>
            <a:ext cx="2286000" cy="182880"/>
          </a:xfrm>
        </p:spPr>
        <p:txBody>
          <a:bodyPr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1200" b="0" spc="200" baseline="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Название</a:t>
            </a:r>
          </a:p>
        </p:txBody>
      </p:sp>
      <p:sp>
        <p:nvSpPr>
          <p:cNvPr id="7" name="Рисунок 23">
            <a:extLst>
              <a:ext uri="{FF2B5EF4-FFF2-40B4-BE49-F238E27FC236}">
                <a16:creationId xmlns:a16="http://schemas.microsoft.com/office/drawing/2014/main" id="{9ABA5222-6FD6-405B-8AC8-18022C36590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30752" y="2450592"/>
            <a:ext cx="2057400" cy="2057400"/>
          </a:xfrm>
        </p:spPr>
        <p:txBody>
          <a:bodyPr rtlCol="0">
            <a:normAutofit/>
          </a:bodyPr>
          <a:lstStyle>
            <a:lvl1pPr marL="0" indent="0">
              <a:buNone/>
              <a:defRPr lang="en-US"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12" name="Текст 28">
            <a:extLst>
              <a:ext uri="{FF2B5EF4-FFF2-40B4-BE49-F238E27FC236}">
                <a16:creationId xmlns:a16="http://schemas.microsoft.com/office/drawing/2014/main" id="{A1A33FCF-D2EB-478E-8679-428657895F7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29588" y="4611550"/>
            <a:ext cx="2286000" cy="27432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1400" b="1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13" name="Текст 28">
            <a:extLst>
              <a:ext uri="{FF2B5EF4-FFF2-40B4-BE49-F238E27FC236}">
                <a16:creationId xmlns:a16="http://schemas.microsoft.com/office/drawing/2014/main" id="{55274EF8-F641-41B2-89C1-FD94AFA4868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629588" y="4865225"/>
            <a:ext cx="2286000" cy="182880"/>
          </a:xfrm>
        </p:spPr>
        <p:txBody>
          <a:bodyPr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1200" b="0" spc="200" baseline="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Название</a:t>
            </a:r>
          </a:p>
        </p:txBody>
      </p:sp>
      <p:sp>
        <p:nvSpPr>
          <p:cNvPr id="8" name="Рисунок 23">
            <a:extLst>
              <a:ext uri="{FF2B5EF4-FFF2-40B4-BE49-F238E27FC236}">
                <a16:creationId xmlns:a16="http://schemas.microsoft.com/office/drawing/2014/main" id="{124DE785-775F-4AE4-94B3-FA728188EB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464808" y="2450592"/>
            <a:ext cx="2057400" cy="2057400"/>
          </a:xfrm>
        </p:spPr>
        <p:txBody>
          <a:bodyPr rtlCol="0">
            <a:normAutofit/>
          </a:bodyPr>
          <a:lstStyle>
            <a:lvl1pPr marL="0" indent="0">
              <a:buNone/>
              <a:defRPr lang="en-US"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14" name="Текст 28">
            <a:extLst>
              <a:ext uri="{FF2B5EF4-FFF2-40B4-BE49-F238E27FC236}">
                <a16:creationId xmlns:a16="http://schemas.microsoft.com/office/drawing/2014/main" id="{5A429D4E-B795-4E55-852E-9E161F9EBD3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63644" y="4611550"/>
            <a:ext cx="2286000" cy="27432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1400" b="1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15" name="Текст 28">
            <a:extLst>
              <a:ext uri="{FF2B5EF4-FFF2-40B4-BE49-F238E27FC236}">
                <a16:creationId xmlns:a16="http://schemas.microsoft.com/office/drawing/2014/main" id="{41D297CB-52EE-4DE4-AEAC-CD4AAF2BF17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63644" y="4865225"/>
            <a:ext cx="2286000" cy="182880"/>
          </a:xfrm>
        </p:spPr>
        <p:txBody>
          <a:bodyPr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1200" b="0" spc="200" baseline="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Название</a:t>
            </a:r>
          </a:p>
        </p:txBody>
      </p:sp>
      <p:sp>
        <p:nvSpPr>
          <p:cNvPr id="9" name="Рисунок 23">
            <a:extLst>
              <a:ext uri="{FF2B5EF4-FFF2-40B4-BE49-F238E27FC236}">
                <a16:creationId xmlns:a16="http://schemas.microsoft.com/office/drawing/2014/main" id="{F5694B35-7776-4DB9-9EB7-3AF076EC357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198864" y="2450592"/>
            <a:ext cx="2057400" cy="2057400"/>
          </a:xfrm>
        </p:spPr>
        <p:txBody>
          <a:bodyPr rtlCol="0">
            <a:normAutofit/>
          </a:bodyPr>
          <a:lstStyle>
            <a:lvl1pPr marL="0" indent="0">
              <a:buNone/>
              <a:defRPr lang="en-US"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16" name="Текст 28">
            <a:extLst>
              <a:ext uri="{FF2B5EF4-FFF2-40B4-BE49-F238E27FC236}">
                <a16:creationId xmlns:a16="http://schemas.microsoft.com/office/drawing/2014/main" id="{AD7B736B-3A10-499F-8F23-4437982C823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097700" y="4611550"/>
            <a:ext cx="2286000" cy="27432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1400" b="1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17" name="Текст 28">
            <a:extLst>
              <a:ext uri="{FF2B5EF4-FFF2-40B4-BE49-F238E27FC236}">
                <a16:creationId xmlns:a16="http://schemas.microsoft.com/office/drawing/2014/main" id="{07165540-290D-4A38-87DE-F52B05BD6A1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97700" y="4865225"/>
            <a:ext cx="2286000" cy="182880"/>
          </a:xfrm>
        </p:spPr>
        <p:txBody>
          <a:bodyPr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1200" b="0" spc="200" baseline="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Название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11575"/>
            <a:ext cx="4114800" cy="856526"/>
          </a:xfrm>
          <a:prstGeom prst="rect">
            <a:avLst/>
          </a:prstGeom>
        </p:spPr>
        <p:txBody>
          <a:bodyPr rtlCol="0"/>
          <a:lstStyle>
            <a:defPPr>
              <a:defRPr lang="en-US"/>
            </a:def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38600" y="6006546"/>
            <a:ext cx="4114800" cy="851453"/>
          </a:xfrm>
          <a:prstGeom prst="rect">
            <a:avLst/>
          </a:prstGeom>
        </p:spPr>
        <p:txBody>
          <a:bodyPr rtlCol="0"/>
          <a:lstStyle>
            <a:defPPr>
              <a:defRPr lang="en-US"/>
            </a:defPPr>
          </a:lstStyle>
          <a:p>
            <a:fld id="{EF555308-85D8-47CB-BF0D-83F3A8CE7D81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663C6C7E-F363-1F17-B288-D4D45B87028D}"/>
              </a:ext>
            </a:extLst>
          </p:cNvPr>
          <p:cNvCxnSpPr>
            <a:cxnSpLocks/>
          </p:cNvCxnSpPr>
          <p:nvPr/>
        </p:nvCxnSpPr>
        <p:spPr>
          <a:xfrm>
            <a:off x="5251048" y="868101"/>
            <a:ext cx="168990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ED6D4091-312C-81B9-BAF6-5E0D6F665E5D}"/>
              </a:ext>
            </a:extLst>
          </p:cNvPr>
          <p:cNvCxnSpPr>
            <a:cxnSpLocks/>
          </p:cNvCxnSpPr>
          <p:nvPr/>
        </p:nvCxnSpPr>
        <p:spPr>
          <a:xfrm>
            <a:off x="5251048" y="5995687"/>
            <a:ext cx="168990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2050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оманда x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B6A3FD7E-DF96-B9E4-8D70-DA62CC3390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66265"/>
            <a:ext cx="5358384" cy="5091735"/>
          </a:xfrm>
          <a:prstGeom prst="rect">
            <a:avLst/>
          </a:prstGeom>
        </p:spPr>
      </p:pic>
      <p:sp>
        <p:nvSpPr>
          <p:cNvPr id="25" name="Заголовок 1">
            <a:extLst>
              <a:ext uri="{FF2B5EF4-FFF2-40B4-BE49-F238E27FC236}">
                <a16:creationId xmlns:a16="http://schemas.microsoft.com/office/drawing/2014/main" id="{DCE0745D-AFE6-DE6D-B026-1FF13F34E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868679"/>
            <a:ext cx="10972800" cy="1572768"/>
          </a:xfrm>
        </p:spPr>
        <p:txBody>
          <a:bodyPr lIns="91440" tIns="182880" rIns="91440" bIns="0" rtlCol="0"/>
          <a:lstStyle>
            <a:lvl1pPr algn="ctr">
              <a:lnSpc>
                <a:spcPct val="90000"/>
              </a:lnSpc>
              <a:defRPr lang="en-US" sz="4800" spc="400" baseline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10" name="Текст 28">
            <a:extLst>
              <a:ext uri="{FF2B5EF4-FFF2-40B4-BE49-F238E27FC236}">
                <a16:creationId xmlns:a16="http://schemas.microsoft.com/office/drawing/2014/main" id="{CC3A7E03-4F06-4380-90A1-845651EEA3C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2670048"/>
            <a:ext cx="1399032" cy="411480"/>
          </a:xfrm>
        </p:spPr>
        <p:txBody>
          <a:bodyPr lIns="0" tIns="0" rIns="0" bIns="0" rtlCol="0" anchor="t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+mj-lt"/>
              <a:buNone/>
              <a:defRPr lang="en-US" sz="1400" b="1" cap="all" spc="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11" name="Текст 28">
            <a:extLst>
              <a:ext uri="{FF2B5EF4-FFF2-40B4-BE49-F238E27FC236}">
                <a16:creationId xmlns:a16="http://schemas.microsoft.com/office/drawing/2014/main" id="{31AF5791-727B-438A-A7EF-5D132167C89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7200" y="3094300"/>
            <a:ext cx="1399032" cy="517580"/>
          </a:xfrm>
        </p:spPr>
        <p:txBody>
          <a:bodyPr lIns="0" tIns="0" rIns="0" bIns="0" rtlCol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lang="en-US" sz="1200" b="0" spc="100" baseline="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Название</a:t>
            </a:r>
          </a:p>
        </p:txBody>
      </p:sp>
      <p:sp>
        <p:nvSpPr>
          <p:cNvPr id="28" name="Текст 28">
            <a:extLst>
              <a:ext uri="{FF2B5EF4-FFF2-40B4-BE49-F238E27FC236}">
                <a16:creationId xmlns:a16="http://schemas.microsoft.com/office/drawing/2014/main" id="{739AFCF1-55F0-974F-0F5C-34444B290B5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57200" y="4479943"/>
            <a:ext cx="1399032" cy="411480"/>
          </a:xfrm>
        </p:spPr>
        <p:txBody>
          <a:bodyPr lIns="0" tIns="0" rIns="0" bIns="0" rtlCol="0" anchor="t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+mj-lt"/>
              <a:buNone/>
              <a:defRPr lang="en-US" sz="1400" b="1" cap="all" spc="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29" name="Текст 28">
            <a:extLst>
              <a:ext uri="{FF2B5EF4-FFF2-40B4-BE49-F238E27FC236}">
                <a16:creationId xmlns:a16="http://schemas.microsoft.com/office/drawing/2014/main" id="{77CF7DE5-8E6D-2C2C-A514-BAB6D4B6FF3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57200" y="4904195"/>
            <a:ext cx="1399032" cy="517580"/>
          </a:xfrm>
        </p:spPr>
        <p:txBody>
          <a:bodyPr lIns="0" tIns="0" rIns="0" bIns="0" rtlCol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lang="en-US" sz="1200" b="0" spc="100" baseline="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Название</a:t>
            </a:r>
          </a:p>
        </p:txBody>
      </p:sp>
      <p:sp>
        <p:nvSpPr>
          <p:cNvPr id="6" name="Рисунок 23">
            <a:extLst>
              <a:ext uri="{FF2B5EF4-FFF2-40B4-BE49-F238E27FC236}">
                <a16:creationId xmlns:a16="http://schemas.microsoft.com/office/drawing/2014/main" id="{5E48B363-63E8-4F17-842B-53AD935A6529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1993392" y="2450592"/>
            <a:ext cx="1161288" cy="1161288"/>
          </a:xfrm>
        </p:spPr>
        <p:txBody>
          <a:bodyPr rtlCol="0">
            <a:normAutofit/>
          </a:bodyPr>
          <a:lstStyle>
            <a:lvl1pPr marL="0" indent="0">
              <a:buNone/>
              <a:defRPr lang="en-US"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21" name="Рисунок 23">
            <a:extLst>
              <a:ext uri="{FF2B5EF4-FFF2-40B4-BE49-F238E27FC236}">
                <a16:creationId xmlns:a16="http://schemas.microsoft.com/office/drawing/2014/main" id="{DBA744D6-401F-C995-EF58-BD24A0DD8581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1993392" y="4260487"/>
            <a:ext cx="1161288" cy="1161288"/>
          </a:xfrm>
        </p:spPr>
        <p:txBody>
          <a:bodyPr rtlCol="0">
            <a:normAutofit/>
          </a:bodyPr>
          <a:lstStyle>
            <a:lvl1pPr marL="0" indent="0">
              <a:buNone/>
              <a:defRPr lang="en-US"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12" name="Текст 28">
            <a:extLst>
              <a:ext uri="{FF2B5EF4-FFF2-40B4-BE49-F238E27FC236}">
                <a16:creationId xmlns:a16="http://schemas.microsoft.com/office/drawing/2014/main" id="{A1A33FCF-D2EB-478E-8679-428657895F7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18688" y="2670048"/>
            <a:ext cx="1399032" cy="411480"/>
          </a:xfrm>
        </p:spPr>
        <p:txBody>
          <a:bodyPr lIns="0" tIns="0" rIns="0" bIns="0" rtlCol="0" anchor="t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+mj-lt"/>
              <a:buNone/>
              <a:defRPr lang="en-US" sz="1400" b="1" cap="all" spc="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13" name="Текст 28">
            <a:extLst>
              <a:ext uri="{FF2B5EF4-FFF2-40B4-BE49-F238E27FC236}">
                <a16:creationId xmlns:a16="http://schemas.microsoft.com/office/drawing/2014/main" id="{55274EF8-F641-41B2-89C1-FD94AFA4868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218688" y="3094300"/>
            <a:ext cx="1399032" cy="517580"/>
          </a:xfrm>
        </p:spPr>
        <p:txBody>
          <a:bodyPr lIns="0" tIns="0" rIns="0" bIns="0" rtlCol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lang="en-US" sz="1200" b="0" spc="100" baseline="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Название</a:t>
            </a:r>
          </a:p>
        </p:txBody>
      </p:sp>
      <p:sp>
        <p:nvSpPr>
          <p:cNvPr id="30" name="Текст 28">
            <a:extLst>
              <a:ext uri="{FF2B5EF4-FFF2-40B4-BE49-F238E27FC236}">
                <a16:creationId xmlns:a16="http://schemas.microsoft.com/office/drawing/2014/main" id="{B1201CED-247A-16CA-9F03-BF32393D3B5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218688" y="4479943"/>
            <a:ext cx="1399032" cy="411480"/>
          </a:xfrm>
        </p:spPr>
        <p:txBody>
          <a:bodyPr lIns="0" tIns="0" rIns="0" bIns="0" rtlCol="0" anchor="t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+mj-lt"/>
              <a:buNone/>
              <a:defRPr lang="en-US" sz="1400" b="1" cap="all" spc="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31" name="Текст 28">
            <a:extLst>
              <a:ext uri="{FF2B5EF4-FFF2-40B4-BE49-F238E27FC236}">
                <a16:creationId xmlns:a16="http://schemas.microsoft.com/office/drawing/2014/main" id="{2D5FA954-036C-191F-7040-1848AB2BE3C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218688" y="4904195"/>
            <a:ext cx="1399032" cy="517580"/>
          </a:xfrm>
        </p:spPr>
        <p:txBody>
          <a:bodyPr lIns="0" tIns="0" rIns="0" bIns="0" rtlCol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lang="en-US" sz="1200" b="0" spc="100" baseline="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Название</a:t>
            </a:r>
          </a:p>
        </p:txBody>
      </p:sp>
      <p:sp>
        <p:nvSpPr>
          <p:cNvPr id="7" name="Рисунок 23">
            <a:extLst>
              <a:ext uri="{FF2B5EF4-FFF2-40B4-BE49-F238E27FC236}">
                <a16:creationId xmlns:a16="http://schemas.microsoft.com/office/drawing/2014/main" id="{9ABA5222-6FD6-405B-8AC8-18022C36590F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4745736" y="2450592"/>
            <a:ext cx="1161288" cy="1161288"/>
          </a:xfrm>
        </p:spPr>
        <p:txBody>
          <a:bodyPr rtlCol="0">
            <a:normAutofit/>
          </a:bodyPr>
          <a:lstStyle>
            <a:lvl1pPr marL="0" indent="0">
              <a:buNone/>
              <a:defRPr lang="en-US"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23" name="Рисунок 23">
            <a:extLst>
              <a:ext uri="{FF2B5EF4-FFF2-40B4-BE49-F238E27FC236}">
                <a16:creationId xmlns:a16="http://schemas.microsoft.com/office/drawing/2014/main" id="{8CFBAF86-D36B-F789-2C9C-78C6830B13C9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4745736" y="4260487"/>
            <a:ext cx="1161288" cy="1161288"/>
          </a:xfrm>
        </p:spPr>
        <p:txBody>
          <a:bodyPr rtlCol="0">
            <a:normAutofit/>
          </a:bodyPr>
          <a:lstStyle>
            <a:lvl1pPr marL="0" indent="0">
              <a:buNone/>
              <a:defRPr lang="en-US"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14" name="Текст 28">
            <a:extLst>
              <a:ext uri="{FF2B5EF4-FFF2-40B4-BE49-F238E27FC236}">
                <a16:creationId xmlns:a16="http://schemas.microsoft.com/office/drawing/2014/main" id="{5A429D4E-B795-4E55-852E-9E161F9EBD3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966787" y="2670048"/>
            <a:ext cx="1399032" cy="411480"/>
          </a:xfrm>
        </p:spPr>
        <p:txBody>
          <a:bodyPr lIns="0" tIns="0" rIns="0" bIns="0" rtlCol="0" anchor="t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+mj-lt"/>
              <a:buNone/>
              <a:defRPr lang="en-US" sz="1400" b="1" cap="all" spc="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15" name="Текст 28">
            <a:extLst>
              <a:ext uri="{FF2B5EF4-FFF2-40B4-BE49-F238E27FC236}">
                <a16:creationId xmlns:a16="http://schemas.microsoft.com/office/drawing/2014/main" id="{41D297CB-52EE-4DE4-AEAC-CD4AAF2BF17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966787" y="3094300"/>
            <a:ext cx="1399032" cy="517580"/>
          </a:xfrm>
        </p:spPr>
        <p:txBody>
          <a:bodyPr lIns="0" tIns="0" rIns="0" bIns="0" rtlCol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lang="en-US" sz="1200" b="0" spc="100" baseline="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Название</a:t>
            </a:r>
          </a:p>
        </p:txBody>
      </p:sp>
      <p:sp>
        <p:nvSpPr>
          <p:cNvPr id="32" name="Текст 28">
            <a:extLst>
              <a:ext uri="{FF2B5EF4-FFF2-40B4-BE49-F238E27FC236}">
                <a16:creationId xmlns:a16="http://schemas.microsoft.com/office/drawing/2014/main" id="{6E32CE61-2D9B-C245-0D18-C33760B0853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966787" y="4479943"/>
            <a:ext cx="1399032" cy="411480"/>
          </a:xfrm>
        </p:spPr>
        <p:txBody>
          <a:bodyPr lIns="0" tIns="0" rIns="0" bIns="0" rtlCol="0" anchor="t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+mj-lt"/>
              <a:buNone/>
              <a:defRPr lang="en-US" sz="1400" b="1" cap="all" spc="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33" name="Текст 28">
            <a:extLst>
              <a:ext uri="{FF2B5EF4-FFF2-40B4-BE49-F238E27FC236}">
                <a16:creationId xmlns:a16="http://schemas.microsoft.com/office/drawing/2014/main" id="{E4068D0A-21CD-897C-9CC1-0BFDAABBD49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966787" y="4904195"/>
            <a:ext cx="1399032" cy="517580"/>
          </a:xfrm>
        </p:spPr>
        <p:txBody>
          <a:bodyPr lIns="0" tIns="0" rIns="0" bIns="0" rtlCol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lang="en-US" sz="1200" b="0" spc="100" baseline="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Название</a:t>
            </a:r>
          </a:p>
        </p:txBody>
      </p:sp>
      <p:sp>
        <p:nvSpPr>
          <p:cNvPr id="8" name="Рисунок 23">
            <a:extLst>
              <a:ext uri="{FF2B5EF4-FFF2-40B4-BE49-F238E27FC236}">
                <a16:creationId xmlns:a16="http://schemas.microsoft.com/office/drawing/2014/main" id="{124DE785-775F-4AE4-94B3-FA728188EBA5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7498080" y="2450592"/>
            <a:ext cx="1161288" cy="1161288"/>
          </a:xfrm>
        </p:spPr>
        <p:txBody>
          <a:bodyPr rtlCol="0">
            <a:normAutofit/>
          </a:bodyPr>
          <a:lstStyle>
            <a:lvl1pPr marL="0" indent="0">
              <a:buNone/>
              <a:defRPr lang="en-US"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26" name="Рисунок 23">
            <a:extLst>
              <a:ext uri="{FF2B5EF4-FFF2-40B4-BE49-F238E27FC236}">
                <a16:creationId xmlns:a16="http://schemas.microsoft.com/office/drawing/2014/main" id="{C110D526-1AE4-5106-E956-0B2ED3A4D4BC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498080" y="4260487"/>
            <a:ext cx="1161288" cy="1161288"/>
          </a:xfrm>
        </p:spPr>
        <p:txBody>
          <a:bodyPr rtlCol="0">
            <a:normAutofit/>
          </a:bodyPr>
          <a:lstStyle>
            <a:lvl1pPr marL="0" indent="0">
              <a:buNone/>
              <a:defRPr lang="en-US"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16" name="Текст 28">
            <a:extLst>
              <a:ext uri="{FF2B5EF4-FFF2-40B4-BE49-F238E27FC236}">
                <a16:creationId xmlns:a16="http://schemas.microsoft.com/office/drawing/2014/main" id="{AD7B736B-3A10-499F-8F23-4437982C823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732520" y="2670048"/>
            <a:ext cx="1399032" cy="411480"/>
          </a:xfrm>
        </p:spPr>
        <p:txBody>
          <a:bodyPr lIns="0" tIns="0" rIns="0" bIns="0" rtlCol="0" anchor="t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+mj-lt"/>
              <a:buNone/>
              <a:defRPr lang="en-US" sz="1400" b="1" cap="all" spc="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17" name="Текст 28">
            <a:extLst>
              <a:ext uri="{FF2B5EF4-FFF2-40B4-BE49-F238E27FC236}">
                <a16:creationId xmlns:a16="http://schemas.microsoft.com/office/drawing/2014/main" id="{07165540-290D-4A38-87DE-F52B05BD6A1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732520" y="3094300"/>
            <a:ext cx="1399032" cy="517580"/>
          </a:xfrm>
        </p:spPr>
        <p:txBody>
          <a:bodyPr lIns="0" tIns="0" rIns="0" bIns="0" rtlCol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lang="en-US" sz="1200" b="0" spc="100" baseline="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Название</a:t>
            </a:r>
          </a:p>
        </p:txBody>
      </p:sp>
      <p:sp>
        <p:nvSpPr>
          <p:cNvPr id="34" name="Текст 28">
            <a:extLst>
              <a:ext uri="{FF2B5EF4-FFF2-40B4-BE49-F238E27FC236}">
                <a16:creationId xmlns:a16="http://schemas.microsoft.com/office/drawing/2014/main" id="{3858F91A-46AA-AF23-2716-3B2B678BBE0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732520" y="4479943"/>
            <a:ext cx="1399032" cy="411480"/>
          </a:xfrm>
        </p:spPr>
        <p:txBody>
          <a:bodyPr lIns="0" tIns="0" rIns="0" bIns="0" rtlCol="0" anchor="t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+mj-lt"/>
              <a:buNone/>
              <a:defRPr lang="en-US" sz="1400" b="1" cap="all" spc="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35" name="Текст 28">
            <a:extLst>
              <a:ext uri="{FF2B5EF4-FFF2-40B4-BE49-F238E27FC236}">
                <a16:creationId xmlns:a16="http://schemas.microsoft.com/office/drawing/2014/main" id="{EBC002F6-7435-833F-0E8B-30A53B0755A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732520" y="4904195"/>
            <a:ext cx="1399032" cy="517580"/>
          </a:xfrm>
        </p:spPr>
        <p:txBody>
          <a:bodyPr lIns="0" tIns="0" rIns="0" bIns="0" rtlCol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lang="en-US" sz="1200" b="0" spc="100" baseline="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Название</a:t>
            </a:r>
          </a:p>
        </p:txBody>
      </p:sp>
      <p:sp>
        <p:nvSpPr>
          <p:cNvPr id="9" name="Рисунок 23">
            <a:extLst>
              <a:ext uri="{FF2B5EF4-FFF2-40B4-BE49-F238E27FC236}">
                <a16:creationId xmlns:a16="http://schemas.microsoft.com/office/drawing/2014/main" id="{F5694B35-7776-4DB9-9EB7-3AF076EC357D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10250424" y="2450592"/>
            <a:ext cx="1161288" cy="1161288"/>
          </a:xfrm>
        </p:spPr>
        <p:txBody>
          <a:bodyPr rtlCol="0">
            <a:normAutofit/>
          </a:bodyPr>
          <a:lstStyle>
            <a:lvl1pPr marL="0" indent="0">
              <a:buNone/>
              <a:defRPr lang="en-US"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27" name="Рисунок 23">
            <a:extLst>
              <a:ext uri="{FF2B5EF4-FFF2-40B4-BE49-F238E27FC236}">
                <a16:creationId xmlns:a16="http://schemas.microsoft.com/office/drawing/2014/main" id="{2CBF8435-BD05-F386-4E6E-F2B6F6894FD7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10250424" y="4260487"/>
            <a:ext cx="1161288" cy="1161288"/>
          </a:xfrm>
        </p:spPr>
        <p:txBody>
          <a:bodyPr rtlCol="0">
            <a:normAutofit/>
          </a:bodyPr>
          <a:lstStyle>
            <a:lvl1pPr marL="0" indent="0">
              <a:buNone/>
              <a:defRPr lang="en-US"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11575"/>
            <a:ext cx="4114800" cy="856526"/>
          </a:xfrm>
          <a:prstGeom prst="rect">
            <a:avLst/>
          </a:prstGeom>
        </p:spPr>
        <p:txBody>
          <a:bodyPr rtlCol="0"/>
          <a:lstStyle>
            <a:defPPr>
              <a:defRPr lang="en-US"/>
            </a:def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38600" y="6006546"/>
            <a:ext cx="4114800" cy="851453"/>
          </a:xfrm>
          <a:prstGeom prst="rect">
            <a:avLst/>
          </a:prstGeom>
        </p:spPr>
        <p:txBody>
          <a:bodyPr rtlCol="0"/>
          <a:lstStyle>
            <a:defPPr>
              <a:defRPr lang="en-US"/>
            </a:defPPr>
          </a:lstStyle>
          <a:p>
            <a:fld id="{EF555308-85D8-47CB-BF0D-83F3A8CE7D81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663C6C7E-F363-1F17-B288-D4D45B87028D}"/>
              </a:ext>
            </a:extLst>
          </p:cNvPr>
          <p:cNvCxnSpPr>
            <a:cxnSpLocks/>
          </p:cNvCxnSpPr>
          <p:nvPr/>
        </p:nvCxnSpPr>
        <p:spPr>
          <a:xfrm>
            <a:off x="5251048" y="868101"/>
            <a:ext cx="168990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ED6D4091-312C-81B9-BAF6-5E0D6F665E5D}"/>
              </a:ext>
            </a:extLst>
          </p:cNvPr>
          <p:cNvCxnSpPr>
            <a:cxnSpLocks/>
          </p:cNvCxnSpPr>
          <p:nvPr/>
        </p:nvCxnSpPr>
        <p:spPr>
          <a:xfrm>
            <a:off x="5251048" y="5995687"/>
            <a:ext cx="168990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7152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Образец фона&#10;&#10;Автоматически созданное описание">
            <a:extLst>
              <a:ext uri="{FF2B5EF4-FFF2-40B4-BE49-F238E27FC236}">
                <a16:creationId xmlns:a16="http://schemas.microsoft.com/office/drawing/2014/main" id="{E020D11E-3FF2-1E7F-038B-4F9534916FEB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660127"/>
            <a:ext cx="1143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3104752"/>
            <a:ext cx="11430000" cy="20922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567522-C3B6-46EB-A361-BEC2510B0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11575"/>
            <a:ext cx="4114800" cy="8565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lang="en-US" sz="1200" b="1" i="0" spc="200" baseline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C57CF0-034F-450D-937C-718D5AF1A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38600" y="6006546"/>
            <a:ext cx="4114800" cy="8514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lang="en-US" sz="1200" b="1" i="0" spc="200" baseline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EF555308-85D8-47CB-BF0D-83F3A8CE7D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9328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  <p:sldLayoutId id="2147483744" r:id="rId14"/>
    <p:sldLayoutId id="2147483745" r:id="rId15"/>
    <p:sldLayoutId id="2147483746" r:id="rId16"/>
    <p:sldLayoutId id="2147483747" r:id="rId17"/>
    <p:sldLayoutId id="2147483748" r:id="rId18"/>
    <p:sldLayoutId id="2147483749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400" b="1" i="0" kern="1200" cap="all" spc="400" baseline="0">
          <a:solidFill>
            <a:schemeClr val="tx1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2800" b="0" i="0" kern="1200" spc="50" baseline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b="0" i="0" kern="1200" spc="50" baseline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000" b="0" i="0" kern="1200" spc="50" baseline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800" b="0" i="0" kern="1200" spc="50" baseline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800" b="0" i="0" kern="1200" spc="50" baseline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lang="en-US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en-US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en-US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en-US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en-US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en-US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en-US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en-US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en-US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pavlova89_89@mail.ru" TargetMode="Externa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8170" y="293302"/>
            <a:ext cx="9300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de-DE" b="1" kern="150" dirty="0">
                <a:latin typeface="Times New Roman" panose="02020603050405020304" pitchFamily="18" charset="0"/>
                <a:ea typeface="Calibri" panose="020F0502020204030204" pitchFamily="34" charset="0"/>
                <a:cs typeface="Tahoma" panose="020B0604030504040204" pitchFamily="34" charset="0"/>
              </a:rPr>
              <a:t>МУНИЦИПАЛЬНОЕ  БЮДЖЕТНОЕ </a:t>
            </a:r>
            <a:endParaRPr lang="ru-RU" kern="150" dirty="0">
              <a:latin typeface="Times New Roman" panose="02020603050405020304" pitchFamily="18" charset="0"/>
              <a:ea typeface="Andale Sans UI"/>
              <a:cs typeface="Tahoma" panose="020B060403050404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de-DE" b="1" kern="150" dirty="0">
                <a:latin typeface="Times New Roman" panose="02020603050405020304" pitchFamily="18" charset="0"/>
                <a:ea typeface="Calibri" panose="020F0502020204030204" pitchFamily="34" charset="0"/>
                <a:cs typeface="Tahoma" panose="020B0604030504040204" pitchFamily="34" charset="0"/>
              </a:rPr>
              <a:t>ДОШКОЛЬНОЕ ОБРАЗОВАТЕЛЬНОЕ УЧРЕЖДЕНИЕ</a:t>
            </a:r>
            <a:endParaRPr lang="ru-RU" kern="150" dirty="0">
              <a:latin typeface="Times New Roman" panose="02020603050405020304" pitchFamily="18" charset="0"/>
              <a:ea typeface="Andale Sans UI"/>
              <a:cs typeface="Tahoma" panose="020B060403050404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de-DE" b="1" kern="15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ahoma" panose="020B0604030504040204" pitchFamily="34" charset="0"/>
              </a:rPr>
              <a:t>«ЯСЛИ-САД КОМБИНИРОВАННОГО ТИПА №249 ГОРОДА ДОНЕЦКА»</a:t>
            </a:r>
            <a:endParaRPr lang="ru-RU" kern="150" dirty="0">
              <a:latin typeface="Times New Roman" panose="02020603050405020304" pitchFamily="18" charset="0"/>
              <a:ea typeface="Andale Sans UI"/>
              <a:cs typeface="Tahom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98170" y="1516464"/>
            <a:ext cx="85365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Многофункциональное дидактическое пособие для обучения дошкольников «Развивающий зонтик»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393" l="39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766" y="2647294"/>
            <a:ext cx="6315561" cy="4065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800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5683791"/>
              </p:ext>
            </p:extLst>
          </p:nvPr>
        </p:nvGraphicFramePr>
        <p:xfrm>
          <a:off x="2899954" y="1672046"/>
          <a:ext cx="6785882" cy="4632960"/>
        </p:xfrm>
        <a:graphic>
          <a:graphicData uri="http://schemas.openxmlformats.org/drawingml/2006/table">
            <a:tbl>
              <a:tblPr firstRow="1" firstCol="1" bandRow="1"/>
              <a:tblGrid>
                <a:gridCol w="3182008">
                  <a:extLst>
                    <a:ext uri="{9D8B030D-6E8A-4147-A177-3AD203B41FA5}">
                      <a16:colId xmlns:a16="http://schemas.microsoft.com/office/drawing/2014/main" val="2584800987"/>
                    </a:ext>
                  </a:extLst>
                </a:gridCol>
                <a:gridCol w="3603874">
                  <a:extLst>
                    <a:ext uri="{9D8B030D-6E8A-4147-A177-3AD203B41FA5}">
                      <a16:colId xmlns:a16="http://schemas.microsoft.com/office/drawing/2014/main" val="4027420874"/>
                    </a:ext>
                  </a:extLst>
                </a:gridCol>
              </a:tblGrid>
              <a:tr h="4842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150" dirty="0">
                          <a:effectLst/>
                          <a:latin typeface="Times New Roman" panose="02020603050405020304" pitchFamily="18" charset="0"/>
                          <a:ea typeface="Andale Sans UI"/>
                          <a:cs typeface="Tahoma" panose="020B0604030504040204" pitchFamily="34" charset="0"/>
                        </a:rPr>
                        <a:t>Фамилия, имя, отчество (полностью)</a:t>
                      </a:r>
                      <a:endParaRPr lang="ru-RU" sz="1400" kern="150" dirty="0">
                        <a:effectLst/>
                        <a:latin typeface="Times New Roman" panose="02020603050405020304" pitchFamily="18" charset="0"/>
                        <a:ea typeface="Andale Sans UI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150" dirty="0">
                          <a:effectLst/>
                          <a:latin typeface="Times New Roman" panose="02020603050405020304" pitchFamily="18" charset="0"/>
                          <a:ea typeface="Andale Sans UI"/>
                          <a:cs typeface="Tahoma" panose="020B0604030504040204" pitchFamily="34" charset="0"/>
                        </a:rPr>
                        <a:t>Павлова Наталья Владимировна</a:t>
                      </a:r>
                      <a:endParaRPr lang="ru-RU" sz="1400" kern="150" dirty="0">
                        <a:effectLst/>
                        <a:latin typeface="Times New Roman" panose="02020603050405020304" pitchFamily="18" charset="0"/>
                        <a:ea typeface="Andale Sans UI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4948160"/>
                  </a:ext>
                </a:extLst>
              </a:tr>
              <a:tr h="7264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150" dirty="0">
                          <a:effectLst/>
                          <a:latin typeface="Times New Roman" panose="02020603050405020304" pitchFamily="18" charset="0"/>
                          <a:ea typeface="Andale Sans UI"/>
                          <a:cs typeface="Tahoma" panose="020B0604030504040204" pitchFamily="34" charset="0"/>
                        </a:rPr>
                        <a:t>Образование </a:t>
                      </a:r>
                      <a:r>
                        <a:rPr lang="de-DE" sz="1600" kern="150" dirty="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de-DE" sz="1600" kern="150" dirty="0" err="1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учебное</a:t>
                      </a:r>
                      <a:r>
                        <a:rPr lang="de-DE" sz="1600" kern="150" dirty="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600" kern="150" dirty="0" err="1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заведение</a:t>
                      </a:r>
                      <a:r>
                        <a:rPr lang="de-DE" sz="1600" kern="150" dirty="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de-DE" sz="1600" kern="150" dirty="0" err="1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год</a:t>
                      </a:r>
                      <a:r>
                        <a:rPr lang="de-DE" sz="1600" kern="150" dirty="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600" kern="150" dirty="0" err="1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окончания</a:t>
                      </a:r>
                      <a:r>
                        <a:rPr lang="de-DE" sz="1600" kern="150" dirty="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de-DE" sz="1600" kern="150" dirty="0" err="1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специальность</a:t>
                      </a:r>
                      <a:r>
                        <a:rPr lang="de-DE" sz="1600" kern="150" dirty="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600" kern="150" dirty="0" err="1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по</a:t>
                      </a:r>
                      <a:r>
                        <a:rPr lang="de-DE" sz="1600" kern="150" dirty="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600" kern="150" dirty="0" err="1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диплому</a:t>
                      </a:r>
                      <a:r>
                        <a:rPr lang="de-DE" sz="1600" kern="150" dirty="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)</a:t>
                      </a:r>
                      <a:endParaRPr lang="ru-RU" sz="1400" kern="150" dirty="0">
                        <a:effectLst/>
                        <a:latin typeface="Times New Roman" panose="02020603050405020304" pitchFamily="18" charset="0"/>
                        <a:ea typeface="Andale Sans UI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150" dirty="0" smtClean="0">
                          <a:effectLst/>
                          <a:latin typeface="Times New Roman" panose="02020603050405020304" pitchFamily="18" charset="0"/>
                          <a:ea typeface="Andale Sans UI"/>
                          <a:cs typeface="Tahoma" panose="020B0604030504040204" pitchFamily="34" charset="0"/>
                        </a:rPr>
                        <a:t>ГБПОУ </a:t>
                      </a:r>
                      <a:r>
                        <a:rPr lang="ru-RU" sz="1600" kern="150" dirty="0">
                          <a:effectLst/>
                          <a:latin typeface="Times New Roman" panose="02020603050405020304" pitchFamily="18" charset="0"/>
                          <a:ea typeface="Andale Sans UI"/>
                          <a:cs typeface="Tahoma" panose="020B0604030504040204" pitchFamily="34" charset="0"/>
                        </a:rPr>
                        <a:t>«</a:t>
                      </a:r>
                      <a:r>
                        <a:rPr lang="ru-RU" sz="1600" kern="150" dirty="0" smtClean="0">
                          <a:effectLst/>
                          <a:latin typeface="Times New Roman" panose="02020603050405020304" pitchFamily="18" charset="0"/>
                          <a:ea typeface="Andale Sans UI"/>
                          <a:cs typeface="Tahoma" panose="020B0604030504040204" pitchFamily="34" charset="0"/>
                        </a:rPr>
                        <a:t>Донецкий педагогический колледж», 2023</a:t>
                      </a:r>
                      <a:endParaRPr lang="ru-RU" sz="1400" kern="150" dirty="0">
                        <a:effectLst/>
                        <a:latin typeface="Times New Roman" panose="02020603050405020304" pitchFamily="18" charset="0"/>
                        <a:ea typeface="Andale Sans UI"/>
                        <a:cs typeface="Tahoma" panose="020B060403050404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150" dirty="0">
                          <a:effectLst/>
                          <a:latin typeface="Times New Roman" panose="02020603050405020304" pitchFamily="18" charset="0"/>
                          <a:ea typeface="Andale Sans UI"/>
                          <a:cs typeface="Tahoma" panose="020B0604030504040204" pitchFamily="34" charset="0"/>
                        </a:rPr>
                        <a:t>Дошкольное воспитание</a:t>
                      </a:r>
                      <a:endParaRPr lang="ru-RU" sz="1400" kern="150" dirty="0">
                        <a:effectLst/>
                        <a:latin typeface="Times New Roman" panose="02020603050405020304" pitchFamily="18" charset="0"/>
                        <a:ea typeface="Andale Sans UI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2206353"/>
                  </a:ext>
                </a:extLst>
              </a:tr>
              <a:tr h="2421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150" dirty="0">
                          <a:effectLst/>
                          <a:latin typeface="Times New Roman" panose="02020603050405020304" pitchFamily="18" charset="0"/>
                          <a:ea typeface="Andale Sans UI"/>
                          <a:cs typeface="Tahoma" panose="020B0604030504040204" pitchFamily="34" charset="0"/>
                        </a:rPr>
                        <a:t>Место работы</a:t>
                      </a:r>
                      <a:endParaRPr lang="ru-RU" sz="1400" kern="150" dirty="0">
                        <a:effectLst/>
                        <a:latin typeface="Times New Roman" panose="02020603050405020304" pitchFamily="18" charset="0"/>
                        <a:ea typeface="Andale Sans UI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150">
                          <a:effectLst/>
                          <a:latin typeface="Times New Roman" panose="02020603050405020304" pitchFamily="18" charset="0"/>
                          <a:ea typeface="Andale Sans UI"/>
                          <a:cs typeface="Tahoma" panose="020B0604030504040204" pitchFamily="34" charset="0"/>
                        </a:rPr>
                        <a:t>МБДОУ «Ясли-сад № 249 г.Донецка»</a:t>
                      </a:r>
                      <a:endParaRPr lang="ru-RU" sz="1400" kern="150">
                        <a:effectLst/>
                        <a:latin typeface="Times New Roman" panose="02020603050405020304" pitchFamily="18" charset="0"/>
                        <a:ea typeface="Andale Sans UI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0390793"/>
                  </a:ext>
                </a:extLst>
              </a:tr>
              <a:tr h="2421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150" dirty="0">
                          <a:effectLst/>
                          <a:latin typeface="Times New Roman" panose="02020603050405020304" pitchFamily="18" charset="0"/>
                          <a:ea typeface="Andale Sans UI"/>
                          <a:cs typeface="Tahoma" panose="020B0604030504040204" pitchFamily="34" charset="0"/>
                        </a:rPr>
                        <a:t>Должность </a:t>
                      </a:r>
                      <a:endParaRPr lang="ru-RU" sz="1400" kern="150" dirty="0">
                        <a:effectLst/>
                        <a:latin typeface="Times New Roman" panose="02020603050405020304" pitchFamily="18" charset="0"/>
                        <a:ea typeface="Andale Sans UI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150">
                          <a:effectLst/>
                          <a:latin typeface="Times New Roman" panose="02020603050405020304" pitchFamily="18" charset="0"/>
                          <a:ea typeface="Andale Sans UI"/>
                          <a:cs typeface="Tahoma" panose="020B0604030504040204" pitchFamily="34" charset="0"/>
                        </a:rPr>
                        <a:t>Воспитатель </a:t>
                      </a:r>
                      <a:endParaRPr lang="ru-RU" sz="1400" kern="150">
                        <a:effectLst/>
                        <a:latin typeface="Times New Roman" panose="02020603050405020304" pitchFamily="18" charset="0"/>
                        <a:ea typeface="Andale Sans UI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3313109"/>
                  </a:ext>
                </a:extLst>
              </a:tr>
              <a:tr h="2421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150" dirty="0">
                          <a:effectLst/>
                          <a:latin typeface="Times New Roman" panose="02020603050405020304" pitchFamily="18" charset="0"/>
                          <a:ea typeface="Andale Sans UI"/>
                          <a:cs typeface="Tahoma" panose="020B0604030504040204" pitchFamily="34" charset="0"/>
                        </a:rPr>
                        <a:t>Стаж </a:t>
                      </a:r>
                      <a:endParaRPr lang="ru-RU" sz="1400" kern="150" dirty="0">
                        <a:effectLst/>
                        <a:latin typeface="Times New Roman" panose="02020603050405020304" pitchFamily="18" charset="0"/>
                        <a:ea typeface="Andale Sans UI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150" dirty="0">
                          <a:effectLst/>
                          <a:latin typeface="Times New Roman" panose="02020603050405020304" pitchFamily="18" charset="0"/>
                          <a:ea typeface="Andale Sans UI"/>
                          <a:cs typeface="Tahoma" panose="020B0604030504040204" pitchFamily="34" charset="0"/>
                        </a:rPr>
                        <a:t>3 года</a:t>
                      </a:r>
                      <a:endParaRPr lang="ru-RU" sz="1400" kern="150" dirty="0">
                        <a:effectLst/>
                        <a:latin typeface="Times New Roman" panose="02020603050405020304" pitchFamily="18" charset="0"/>
                        <a:ea typeface="Andale Sans UI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528510"/>
                  </a:ext>
                </a:extLst>
              </a:tr>
              <a:tr h="4842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150" dirty="0">
                          <a:effectLst/>
                          <a:latin typeface="Times New Roman" panose="02020603050405020304" pitchFamily="18" charset="0"/>
                          <a:ea typeface="Andale Sans UI"/>
                          <a:cs typeface="Tahoma" panose="020B0604030504040204" pitchFamily="34" charset="0"/>
                        </a:rPr>
                        <a:t>Дата и результаты последней аттестации</a:t>
                      </a:r>
                      <a:endParaRPr lang="ru-RU" sz="1400" kern="150" dirty="0">
                        <a:effectLst/>
                        <a:latin typeface="Times New Roman" panose="02020603050405020304" pitchFamily="18" charset="0"/>
                        <a:ea typeface="Andale Sans UI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150" dirty="0">
                          <a:effectLst/>
                          <a:latin typeface="Times New Roman" panose="02020603050405020304" pitchFamily="18" charset="0"/>
                          <a:ea typeface="Andale Sans UI"/>
                          <a:cs typeface="Tahoma" panose="020B0604030504040204" pitchFamily="34" charset="0"/>
                        </a:rPr>
                        <a:t>Не аттестовалась</a:t>
                      </a:r>
                      <a:endParaRPr lang="ru-RU" sz="1400" kern="150" dirty="0">
                        <a:effectLst/>
                        <a:latin typeface="Times New Roman" panose="02020603050405020304" pitchFamily="18" charset="0"/>
                        <a:ea typeface="Andale Sans UI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2403429"/>
                  </a:ext>
                </a:extLst>
              </a:tr>
              <a:tr h="4842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150">
                          <a:effectLst/>
                          <a:latin typeface="Times New Roman" panose="02020603050405020304" pitchFamily="18" charset="0"/>
                          <a:ea typeface="Andale Sans UI"/>
                          <a:cs typeface="Tahoma" panose="020B0604030504040204" pitchFamily="34" charset="0"/>
                        </a:rPr>
                        <a:t>Обобщение педагогического опыта (тема, дата, уровень)</a:t>
                      </a:r>
                      <a:endParaRPr lang="ru-RU" sz="1400" kern="150">
                        <a:effectLst/>
                        <a:latin typeface="Times New Roman" panose="02020603050405020304" pitchFamily="18" charset="0"/>
                        <a:ea typeface="Andale Sans UI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150" dirty="0">
                          <a:effectLst/>
                          <a:latin typeface="Times New Roman" panose="02020603050405020304" pitchFamily="18" charset="0"/>
                          <a:ea typeface="Andale Sans UI"/>
                          <a:cs typeface="Tahoma" panose="020B0604030504040204" pitchFamily="34" charset="0"/>
                        </a:rPr>
                        <a:t>-</a:t>
                      </a:r>
                      <a:endParaRPr lang="ru-RU" sz="1400" kern="150" dirty="0">
                        <a:effectLst/>
                        <a:latin typeface="Times New Roman" panose="02020603050405020304" pitchFamily="18" charset="0"/>
                        <a:ea typeface="Andale Sans UI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3379361"/>
                  </a:ext>
                </a:extLst>
              </a:tr>
              <a:tr h="7264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150">
                          <a:effectLst/>
                          <a:latin typeface="Times New Roman" panose="02020603050405020304" pitchFamily="18" charset="0"/>
                          <a:ea typeface="Andale Sans UI"/>
                          <a:cs typeface="Tahoma" panose="020B0604030504040204" pitchFamily="34" charset="0"/>
                        </a:rPr>
                        <a:t>Тема самообразования</a:t>
                      </a:r>
                      <a:endParaRPr lang="ru-RU" sz="1400" kern="150">
                        <a:effectLst/>
                        <a:latin typeface="Times New Roman" panose="02020603050405020304" pitchFamily="18" charset="0"/>
                        <a:ea typeface="Andale Sans UI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150" dirty="0">
                          <a:effectLst/>
                          <a:latin typeface="Times New Roman" panose="02020603050405020304" pitchFamily="18" charset="0"/>
                          <a:ea typeface="Andale Sans UI"/>
                          <a:cs typeface="Tahoma" panose="020B0604030504040204" pitchFamily="34" charset="0"/>
                        </a:rPr>
                        <a:t>Формирование у детей старшего дошкольного возраста представлений о профессиях через игровую деятельность</a:t>
                      </a:r>
                      <a:endParaRPr lang="ru-RU" sz="1400" kern="150" dirty="0">
                        <a:effectLst/>
                        <a:latin typeface="Times New Roman" panose="02020603050405020304" pitchFamily="18" charset="0"/>
                        <a:ea typeface="Andale Sans UI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6036787"/>
                  </a:ext>
                </a:extLst>
              </a:tr>
              <a:tr h="2421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150">
                          <a:effectLst/>
                          <a:latin typeface="Times New Roman" panose="02020603050405020304" pitchFamily="18" charset="0"/>
                          <a:ea typeface="Andale Sans UI"/>
                          <a:cs typeface="Tahoma" panose="020B0604030504040204" pitchFamily="34" charset="0"/>
                        </a:rPr>
                        <a:t>Дата рождения</a:t>
                      </a:r>
                      <a:endParaRPr lang="ru-RU" sz="1400" kern="150">
                        <a:effectLst/>
                        <a:latin typeface="Times New Roman" panose="02020603050405020304" pitchFamily="18" charset="0"/>
                        <a:ea typeface="Andale Sans UI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150" dirty="0">
                          <a:effectLst/>
                          <a:latin typeface="Times New Roman" panose="02020603050405020304" pitchFamily="18" charset="0"/>
                          <a:ea typeface="Andale Sans UI"/>
                          <a:cs typeface="Tahoma" panose="020B0604030504040204" pitchFamily="34" charset="0"/>
                        </a:rPr>
                        <a:t>23.12.1989</a:t>
                      </a:r>
                      <a:endParaRPr lang="ru-RU" sz="1400" kern="150" dirty="0">
                        <a:effectLst/>
                        <a:latin typeface="Times New Roman" panose="02020603050405020304" pitchFamily="18" charset="0"/>
                        <a:ea typeface="Andale Sans UI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9699009"/>
                  </a:ext>
                </a:extLst>
              </a:tr>
              <a:tr h="4842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150">
                          <a:effectLst/>
                          <a:latin typeface="Times New Roman" panose="02020603050405020304" pitchFamily="18" charset="0"/>
                          <a:ea typeface="Andale Sans UI"/>
                          <a:cs typeface="Tahoma" panose="020B0604030504040204" pitchFamily="34" charset="0"/>
                        </a:rPr>
                        <a:t>Контакты (телефон, электронный адрес)</a:t>
                      </a:r>
                      <a:endParaRPr lang="ru-RU" sz="1400" kern="150">
                        <a:effectLst/>
                        <a:latin typeface="Times New Roman" panose="02020603050405020304" pitchFamily="18" charset="0"/>
                        <a:ea typeface="Andale Sans UI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150" dirty="0">
                          <a:effectLst/>
                          <a:latin typeface="Times New Roman" panose="02020603050405020304" pitchFamily="18" charset="0"/>
                          <a:ea typeface="Andale Sans UI"/>
                          <a:cs typeface="Tahoma" panose="020B0604030504040204" pitchFamily="34" charset="0"/>
                        </a:rPr>
                        <a:t>+7(949)347-73-27</a:t>
                      </a:r>
                      <a:endParaRPr lang="ru-RU" sz="1400" kern="150" dirty="0">
                        <a:effectLst/>
                        <a:latin typeface="Times New Roman" panose="02020603050405020304" pitchFamily="18" charset="0"/>
                        <a:ea typeface="Andale Sans UI"/>
                        <a:cs typeface="Tahoma" panose="020B060403050404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u="sng" kern="150" dirty="0">
                          <a:solidFill>
                            <a:srgbClr val="0563C1"/>
                          </a:solidFill>
                          <a:effectLst/>
                          <a:latin typeface="Times New Roman" panose="02020603050405020304" pitchFamily="18" charset="0"/>
                          <a:ea typeface="Andale Sans UI"/>
                          <a:cs typeface="Tahoma" panose="020B0604030504040204" pitchFamily="34" charset="0"/>
                          <a:hlinkClick r:id="rId2"/>
                        </a:rPr>
                        <a:t>pavlova89_89@mail.ru</a:t>
                      </a:r>
                      <a:r>
                        <a:rPr lang="ru-RU" sz="1600" kern="150" dirty="0">
                          <a:effectLst/>
                          <a:latin typeface="Times New Roman" panose="02020603050405020304" pitchFamily="18" charset="0"/>
                          <a:ea typeface="Andale Sans UI"/>
                          <a:cs typeface="Tahoma" panose="020B0604030504040204" pitchFamily="34" charset="0"/>
                        </a:rPr>
                        <a:t> </a:t>
                      </a:r>
                      <a:endParaRPr lang="ru-RU" sz="1400" kern="150" dirty="0">
                        <a:effectLst/>
                        <a:latin typeface="Times New Roman" panose="02020603050405020304" pitchFamily="18" charset="0"/>
                        <a:ea typeface="Andale Sans UI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4560959"/>
                  </a:ext>
                </a:extLst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859838" y="622552"/>
            <a:ext cx="10866116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КАРТА УЧАСТНИКА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КОНКУРСА  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«Многофункциональное дидактическое пособие для обучения дошкольников «Развивающий зонтик»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4714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5209" y="574766"/>
            <a:ext cx="1038497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Детская возрастная категория: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старший дошкольный возраст (5 – 7 лет)</a:t>
            </a:r>
          </a:p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формирование у детей элементарных математических представлений о форме, цвете, количестве, числе, пространстве и времени.</a:t>
            </a:r>
          </a:p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Обучающие:</a:t>
            </a:r>
          </a:p>
          <a:p>
            <a:pPr marL="342900" indent="-342900" algn="just"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совершенствовать навыки количественного и порядкового счета в пределах 10 (20); </a:t>
            </a:r>
          </a:p>
          <a:p>
            <a:pPr marL="342900" indent="-342900" algn="just"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учить решать простые арифметические примеры на сложение и вычитание;</a:t>
            </a:r>
          </a:p>
          <a:p>
            <a:pPr marL="342900" indent="-342900" algn="just"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учить распознавать фигуры независимо от их пространственного положения, располагать на плоскости, классифицировать;</a:t>
            </a:r>
          </a:p>
          <a:p>
            <a:pPr marL="342900" indent="-342900" algn="just">
              <a:buFontTx/>
              <a:buChar char="-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ознакомить с часами;</a:t>
            </a:r>
          </a:p>
          <a:p>
            <a:pPr marL="342900" indent="-342900" algn="just">
              <a:buFontTx/>
              <a:buChar char="-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чить определять время по часам с точностью до 1 часа.</a:t>
            </a:r>
          </a:p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Развивающие:</a:t>
            </a:r>
          </a:p>
          <a:p>
            <a:pPr marL="342900" indent="-342900" algn="just"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у детей память, концентрацию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внимания,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скорость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реакции,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мыслительные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речевые способности.</a:t>
            </a:r>
          </a:p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Воспитывающие:</a:t>
            </a:r>
          </a:p>
          <a:p>
            <a:pPr marL="342900" indent="-342900" algn="just"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усидчивость и самостоятельность.</a:t>
            </a:r>
          </a:p>
        </p:txBody>
      </p:sp>
    </p:spTree>
    <p:extLst>
      <p:ext uri="{BB962C8B-B14F-4D97-AF65-F5344CB8AC3E}">
        <p14:creationId xmlns:p14="http://schemas.microsoft.com/office/powerpoint/2010/main" val="4249074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5006" y="404949"/>
            <a:ext cx="78115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Д/и «Часы. Время»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2015" y="1110343"/>
            <a:ext cx="620129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обучение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ориентации во времени, умению определять часы и минуты на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циферблате.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4" r="19004"/>
          <a:stretch/>
        </p:blipFill>
        <p:spPr>
          <a:xfrm rot="5400000">
            <a:off x="6673497" y="1556698"/>
            <a:ext cx="5323708" cy="44309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839760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5006" y="404949"/>
            <a:ext cx="78115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Д/и «Продолжи ряд»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6142" y="1140031"/>
            <a:ext cx="600060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формирование выкладывания геометрических фигур методом чередования.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631"/>
          <a:stretch/>
        </p:blipFill>
        <p:spPr>
          <a:xfrm rot="5400000">
            <a:off x="6681736" y="1830620"/>
            <a:ext cx="5277396" cy="38368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094425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09898" y="1481450"/>
            <a:ext cx="41754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расширение и углубление представлений детей о счете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95006" y="400595"/>
            <a:ext cx="78115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Д/и «Математический ежик»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3" r="11691"/>
          <a:stretch/>
        </p:blipFill>
        <p:spPr>
          <a:xfrm rot="5400000">
            <a:off x="8108312" y="1822707"/>
            <a:ext cx="4621879" cy="31971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21" r="8385"/>
          <a:stretch/>
        </p:blipFill>
        <p:spPr>
          <a:xfrm rot="5400000">
            <a:off x="4963159" y="1977838"/>
            <a:ext cx="3879666" cy="28868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853495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0668" y="1429685"/>
            <a:ext cx="508798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расширение и углубление представлений детей о количестве предметов и счете.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95006" y="492035"/>
            <a:ext cx="78115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Д/и «Сосчитай и подбери цифру»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43" r="24061"/>
          <a:stretch/>
        </p:blipFill>
        <p:spPr>
          <a:xfrm>
            <a:off x="6008913" y="1429685"/>
            <a:ext cx="5462148" cy="49638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799714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5006" y="492035"/>
            <a:ext cx="78115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Д/и «Разноцветная улитка»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10789" y="1110343"/>
            <a:ext cx="99800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закрепление у детей счета до 10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6" r="20362"/>
          <a:stretch/>
        </p:blipFill>
        <p:spPr>
          <a:xfrm>
            <a:off x="6844937" y="2221094"/>
            <a:ext cx="4987636" cy="38986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56"/>
          <a:stretch/>
        </p:blipFill>
        <p:spPr>
          <a:xfrm>
            <a:off x="408833" y="2221094"/>
            <a:ext cx="5991967" cy="38945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996247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1">
  <a:themeElements>
    <a:clrScheme name="Капля">
      <a:dk1>
        <a:srgbClr val="000000"/>
      </a:dk1>
      <a:lt1>
        <a:srgbClr val="FFFFFF"/>
      </a:lt1>
      <a:dk2>
        <a:srgbClr val="0065A8"/>
      </a:dk2>
      <a:lt2>
        <a:srgbClr val="E7E6E6"/>
      </a:lt2>
      <a:accent1>
        <a:srgbClr val="FDCFFD"/>
      </a:accent1>
      <a:accent2>
        <a:srgbClr val="B6DFFF"/>
      </a:accent2>
      <a:accent3>
        <a:srgbClr val="8AE3A8"/>
      </a:accent3>
      <a:accent4>
        <a:srgbClr val="A69BFB"/>
      </a:accent4>
      <a:accent5>
        <a:srgbClr val="B5C3FF"/>
      </a:accent5>
      <a:accent6>
        <a:srgbClr val="73E9C4"/>
      </a:accent6>
      <a:hlink>
        <a:srgbClr val="0563C1"/>
      </a:hlink>
      <a:folHlink>
        <a:srgbClr val="954F72"/>
      </a:folHlink>
    </a:clrScheme>
    <a:fontScheme name="Custom 2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" id="{037C1C4E-5B2A-4504-BA05-987C44814503}" vid="{5FD5CDE7-95F7-4E25-AFAE-2E706FB614E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250</TotalTime>
  <Words>328</Words>
  <Application>Microsoft Office PowerPoint</Application>
  <PresentationFormat>Широкоэкранный</PresentationFormat>
  <Paragraphs>51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Andale Sans UI</vt:lpstr>
      <vt:lpstr>Arial</vt:lpstr>
      <vt:lpstr>Calibri</vt:lpstr>
      <vt:lpstr>Tahoma</vt:lpstr>
      <vt:lpstr>Times New Roman</vt:lpstr>
      <vt:lpstr>Тема1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Home</cp:lastModifiedBy>
  <cp:revision>21</cp:revision>
  <cp:lastPrinted>2023-10-16T16:46:38Z</cp:lastPrinted>
  <dcterms:created xsi:type="dcterms:W3CDTF">2023-10-15T18:34:28Z</dcterms:created>
  <dcterms:modified xsi:type="dcterms:W3CDTF">2023-10-22T14:54:25Z</dcterms:modified>
</cp:coreProperties>
</file>