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7" r:id="rId4"/>
    <p:sldId id="260" r:id="rId5"/>
    <p:sldId id="258" r:id="rId6"/>
    <p:sldId id="283" r:id="rId7"/>
    <p:sldId id="282" r:id="rId8"/>
    <p:sldId id="289" r:id="rId9"/>
    <p:sldId id="288" r:id="rId10"/>
    <p:sldId id="290" r:id="rId11"/>
    <p:sldId id="285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E61E"/>
    <a:srgbClr val="F50F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2228662389423543E-2"/>
          <c:y val="3.0831228624714786E-2"/>
          <c:w val="0.60356226305045202"/>
          <c:h val="0.59758398378422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период обучения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зрительный гнозис</c:v>
                </c:pt>
                <c:pt idx="1">
                  <c:v>пространственное мышление</c:v>
                </c:pt>
                <c:pt idx="2">
                  <c:v>развитие речи </c:v>
                </c:pt>
                <c:pt idx="3">
                  <c:v>тревожность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1.2</c:v>
                </c:pt>
                <c:pt idx="2">
                  <c:v>1.3</c:v>
                </c:pt>
                <c:pt idx="3">
                  <c:v>1.7000000000000002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2-3 период обучения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зрительный гнозис</c:v>
                </c:pt>
                <c:pt idx="1">
                  <c:v>пространственное мышление</c:v>
                </c:pt>
                <c:pt idx="2">
                  <c:v>развитие речи </c:v>
                </c:pt>
                <c:pt idx="3">
                  <c:v>тревожность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2.8</c:v>
                </c:pt>
                <c:pt idx="1">
                  <c:v>3</c:v>
                </c:pt>
                <c:pt idx="2">
                  <c:v>3.1</c:v>
                </c:pt>
                <c:pt idx="3">
                  <c:v>2.8</c:v>
                </c:pt>
              </c:numCache>
            </c:numRef>
          </c:val>
        </c:ser>
        <c:shape val="box"/>
        <c:axId val="51115520"/>
        <c:axId val="51117056"/>
        <c:axId val="0"/>
      </c:bar3DChart>
      <c:catAx>
        <c:axId val="51115520"/>
        <c:scaling>
          <c:orientation val="minMax"/>
        </c:scaling>
        <c:axPos val="b"/>
        <c:tickLblPos val="nextTo"/>
        <c:crossAx val="51117056"/>
        <c:crosses val="autoZero"/>
        <c:auto val="1"/>
        <c:lblAlgn val="ctr"/>
        <c:lblOffset val="100"/>
      </c:catAx>
      <c:valAx>
        <c:axId val="51117056"/>
        <c:scaling>
          <c:orientation val="minMax"/>
        </c:scaling>
        <c:axPos val="l"/>
        <c:majorGridlines/>
        <c:numFmt formatCode="General" sourceLinked="1"/>
        <c:tickLblPos val="nextTo"/>
        <c:crossAx val="511155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128792" cy="324036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/>
            </a:r>
            <a:br>
              <a:rPr lang="en-US" sz="3100" dirty="0">
                <a:solidFill>
                  <a:srgbClr val="0070C0"/>
                </a:solidFill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Муниципальное автономное дошкольное образовательное учреждение муниципального образования г.Краснодар  "Детский сад № 43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Методическая разработка по теме: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как метод развития пространственного мышления в коррекционной работе с дошкольниками</a:t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ОВЗ»</a:t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Составитель: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Светлана Геннадьевна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учитель-логопед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Результативность использования метода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нейрографики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к использованию метода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нейрографики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различных формах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544522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Метод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нейропсихологическим методом,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своей  коррекционной логопедической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работе о помог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достичь поставленной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цели. Также этот метод  входит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систему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технологий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обеспечивает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дошкольнику  с ОВЗ высокий уровень реального здоровья,  способствует созданию заинтересованной обстановки, установлению психологически адекватной  ситуации общения, помогает решить задачи развития речи детей.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рекомендовано использовать   для организации досуга, тренинга, эпизода образовательной деятельности, рекомендаций совместной деятельности родителей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нейросказку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практикума педагоги и специалисты, а также родители могут вносить  свои  идеи, прислушиваться к желанию , предпочтению и выбору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48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95120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приемов и способов развития пространственного мышления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532859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практической деятельности  специалистов становится актуальным  внедрение в коррекционную  работу с детьми, имеющих ограниченные возможности  здоровья 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технологий. К ним относятся  нейропсихологические методы и приемы, позволяющие развивать пространственные представления, которые  обеспечивают деятельность  правого и левого полушария, объединяя работу нескольких анализаторов.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Целью моей работы является использование в коррекционной деятельности с детьми с ОВЗ  нейропсихологических методов.</a:t>
            </a:r>
          </a:p>
          <a:p>
            <a:pPr lvl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коррекционной работе я использую  игры на развитие базовой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проприоцепции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(понимание положения своего тела в пространстве), 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ряды на формирование моторного планирования, развития линейной памяти, различные тактильные и сенсорные пособия и игрушки.</a:t>
            </a:r>
          </a:p>
          <a:p>
            <a:pPr marL="0" indent="0">
              <a:buNone/>
            </a:pPr>
            <a:endParaRPr lang="ru-RU" sz="4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6FFBE-88CB-48ED-A21B-F1B8A211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7DB8585-2ECA-4A6D-BF5E-C5D83F9AF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" y="3345905"/>
            <a:ext cx="4618856" cy="32343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7BFF9D-E2F5-4F02-A9CE-574C34A26B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585"/>
            <a:ext cx="4541914" cy="3170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5" t="4851" r="15261"/>
          <a:stretch/>
        </p:blipFill>
        <p:spPr>
          <a:xfrm>
            <a:off x="457200" y="55928"/>
            <a:ext cx="3687686" cy="3140852"/>
          </a:xfrm>
          <a:prstGeom prst="rect">
            <a:avLst/>
          </a:prstGeom>
        </p:spPr>
      </p:pic>
      <p:pic>
        <p:nvPicPr>
          <p:cNvPr id="1026" name="Picture 2" descr="https://cf3.ppt-online.org/files3/slide/y/YQUyPsACaZwLIGnz67RHl189eXWtcvkhEJTpqi/slide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255504"/>
            <a:ext cx="4519612" cy="34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8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vv-34.ru/images/photos/big/b5d30dcbc18440a9c9ef1f7b00083a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81128"/>
            <a:ext cx="4032448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810"/>
            <a:ext cx="7773566" cy="7919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Нейрографика-как уникальный метод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576" y="1015458"/>
            <a:ext cx="8003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2000" dirty="0"/>
              <a:t> 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764704"/>
            <a:ext cx="7416824" cy="466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придуман художником и психологом Павлом Пискаревым в 2014 г., его принцип работы – сочетание графического  изображения.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создание «карты желаний», которая становится реальностью.  Рисунок представляет собой изображение линий (в виде нейронов), как выплеск эмоций на бумагу, которые неповторимы и не ожидаемы.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Далее необходимо закруглить все углы в рисунке, тем самым признавая себя и свои чувства,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потом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наметить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фигуры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цветом и объединить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выделяя 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нейролинии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воспринимая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получившийся рисунок , как целостность 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спокойствие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осуществляя тем самым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выход энергии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новых начинаний.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83152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нейрографики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логопедии.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3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Уникальность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нейрографики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в ее принадлежности  к эффективным методам арт-психологии и арт-терапии. Принципы такого  рисования основаны на эмоциональном выражении беспокойства через кисть. Этот метод рисования рекомендовано использовать в работе специалистов с детьми с ОВЗ. Использовать этот прием можно с детьми различного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уровня развития речи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 Такой вид рисования способствует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развитию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понимания речи, формирует  пассивный и активный словарь, развивает ориентировку в пространстве, на листе бумаге, автоматизирует поставленные в речи звуки изолированно, в слогах, в словах, активизирует названия  цвета и формы предметов, воспитывает чувство прекрасного, ощущения расслабления  мысли и красоту восприятия окружающей действительности. В ходе деятельности дети испытывают удовольствие и уверенность в себе.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нейрографики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 коррекционной  деятельности логопеда с детьми с ОВЗ решает следующие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9"/>
            <a:ext cx="8075240" cy="432048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-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рук, зрительный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</a:t>
            </a:r>
            <a:endParaRPr lang="ru-RU" sz="3100" dirty="0"/>
          </a:p>
          <a:p>
            <a:pPr>
              <a:buBlip>
                <a:blip r:embed="rId2"/>
              </a:buBlip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-способствует снятию детских страхов;</a:t>
            </a:r>
          </a:p>
          <a:p>
            <a:pPr>
              <a:buBlip>
                <a:blip r:embed="rId2"/>
              </a:buBlip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пространственное мышление ;</a:t>
            </a:r>
          </a:p>
          <a:p>
            <a:pPr>
              <a:buBlip>
                <a:blip r:embed="rId2"/>
              </a:buBlip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 детях свободно выражать свой замысел, правильно  формулировать в речи свои умозаключения;</a:t>
            </a:r>
          </a:p>
          <a:p>
            <a:pPr>
              <a:buBlip>
                <a:blip r:embed="rId2"/>
              </a:buBlip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побуждает детей к творческим поискам и решениям;</a:t>
            </a:r>
          </a:p>
          <a:p>
            <a:pPr>
              <a:buBlip>
                <a:blip r:embed="rId2"/>
              </a:buBlip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умение детей действовать с разнообразным материалом: мелками, карандашами, фломастерами,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ручками;</a:t>
            </a:r>
          </a:p>
          <a:p>
            <a:pPr>
              <a:buBlip>
                <a:blip r:embed="rId2"/>
              </a:buBlip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чувство композиции, ритма, цветоощущения,  объёмности.</a:t>
            </a:r>
          </a:p>
          <a:p>
            <a:pPr>
              <a:buBlip>
                <a:blip r:embed="rId2"/>
              </a:buBlip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95120" cy="57606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Нейрографический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практикум.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980728"/>
            <a:ext cx="8003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Формы работы реализации приема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нейрографики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 логопедической практике с детьми с ОВЗ представлены в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нейрографическом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практикуме, который включает в себя: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психологические тематические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нейросказки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возникшую  проблему с точки зрения внутреннего мира ребенка,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эмоций и чувств: о семье, дружбе);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Логопедические игры («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Повтори, не ошибись», «Пой звук и рисуй», «Назови столько (слогов) слов, сколько ручейков», «Придумай свою сказку»)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окружающим миром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-игра «Карта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мира», «Мой глобус»)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ознавательные игры (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«Круг, линия, угол,  пересечения»)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игры-эксперименты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(«Рисуем мыльными пузырями», «Вода и масло»)</a:t>
            </a:r>
          </a:p>
        </p:txBody>
      </p:sp>
    </p:spTree>
    <p:extLst>
      <p:ext uri="{BB962C8B-B14F-4D97-AF65-F5344CB8AC3E}">
        <p14:creationId xmlns:p14="http://schemas.microsoft.com/office/powerpoint/2010/main" xmlns="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Desktop\ФОТО для конкурса\163393929196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70"/>
          <a:stretch/>
        </p:blipFill>
        <p:spPr bwMode="auto">
          <a:xfrm>
            <a:off x="685800" y="3280324"/>
            <a:ext cx="2702242" cy="335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ownloads\1636552982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06" b="36964"/>
          <a:stretch/>
        </p:blipFill>
        <p:spPr bwMode="auto">
          <a:xfrm>
            <a:off x="2339752" y="966787"/>
            <a:ext cx="3888432" cy="232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Admin\Downloads\16366194281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557" y="271513"/>
            <a:ext cx="2664296" cy="332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ownloads\16366189576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8" r="8487" b="15164"/>
          <a:stretch/>
        </p:blipFill>
        <p:spPr bwMode="auto">
          <a:xfrm>
            <a:off x="3561431" y="3374694"/>
            <a:ext cx="2522737" cy="3259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735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EFBB5-7097-4A19-BC32-F163FE9A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1BE1E3-E486-4F9D-BBAC-1E61A8A3B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711926"/>
            <a:ext cx="3847334" cy="26558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5157C7-AB32-4A2A-A61A-D94EF2EBC0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2656"/>
            <a:ext cx="3631310" cy="2592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512E9A-310F-4EA6-8304-231586551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3981006" cy="32275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57E77A-0FAB-4623-993A-A5287D00B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852936"/>
            <a:ext cx="3312368" cy="37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5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586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Муниципальное автономное дошкольное образовательное учреждение муниципального образования г.Краснодар  "Детский сад № 43 Методическая разработка по теме: «Нейрографика - как метод развития пространственного мышления в коррекционной работе с дошкольниками  с ОВЗ»                                                                          Составитель:                                             Клименко Светлана Геннадьевна                                                                 учитель-логопед </vt:lpstr>
      <vt:lpstr>Виды приемов и способов развития пространственного мышления</vt:lpstr>
      <vt:lpstr>Слайд 3</vt:lpstr>
      <vt:lpstr>Нейрографика-как уникальный метод</vt:lpstr>
      <vt:lpstr>Использование нейрографики в логопедии. </vt:lpstr>
      <vt:lpstr>Использование нейрографики в  коррекционной  деятельности логопеда с детьми с ОВЗ решает следующие задачи:</vt:lpstr>
      <vt:lpstr> Нейрографический практикум.</vt:lpstr>
      <vt:lpstr>Слайд 8</vt:lpstr>
      <vt:lpstr>Слайд 9</vt:lpstr>
      <vt:lpstr>Результативность использования метода нейрографики</vt:lpstr>
      <vt:lpstr>Рекомендации к использованию метода нейрографики в различных формах работы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Пользователь Windows</cp:lastModifiedBy>
  <cp:revision>133</cp:revision>
  <dcterms:created xsi:type="dcterms:W3CDTF">2015-02-12T11:22:36Z</dcterms:created>
  <dcterms:modified xsi:type="dcterms:W3CDTF">2021-11-22T17:46:14Z</dcterms:modified>
</cp:coreProperties>
</file>