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9589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4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911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5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8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955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6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CEB5BD-418B-4E9E-AB3D-A00264F0210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74EF883-2C07-4D95-AF6D-FE9A474AFE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23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1337" y="1698172"/>
            <a:ext cx="4931112" cy="4299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Задание №1</a:t>
            </a:r>
          </a:p>
          <a:p>
            <a:pPr marL="0" indent="0">
              <a:buNone/>
            </a:pPr>
            <a:r>
              <a:rPr lang="ru-RU" sz="2400" dirty="0"/>
              <a:t>Ответь на вопрос, что такое предложение? </a:t>
            </a:r>
          </a:p>
          <a:p>
            <a:pPr marL="0" indent="0">
              <a:buNone/>
            </a:pPr>
            <a:r>
              <a:rPr lang="ru-RU" sz="2400" dirty="0"/>
              <a:t>А) Слово или несколько слов, которые выражают законченную мысль.</a:t>
            </a:r>
          </a:p>
          <a:p>
            <a:pPr marL="0" indent="0">
              <a:buNone/>
            </a:pPr>
            <a:r>
              <a:rPr lang="ru-RU" sz="2400" dirty="0"/>
              <a:t>Б) Слово или несколько слов, которые не выражают законченную мысль.</a:t>
            </a:r>
          </a:p>
          <a:p>
            <a:pPr marL="0" indent="0">
              <a:buNone/>
            </a:pPr>
            <a:r>
              <a:rPr lang="ru-RU" sz="2400" dirty="0"/>
              <a:t>В) Речь двух или нескольких лиц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0534" y="3161211"/>
            <a:ext cx="5100540" cy="3581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Предложение – это слово или несколько слов, которые выражают законченную мысль.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dirty="0"/>
              <a:t>Ответ: А</a:t>
            </a:r>
          </a:p>
          <a:p>
            <a:pPr marL="0" indent="0" algn="r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875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Самостоятельная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1" y="1815737"/>
            <a:ext cx="4996426" cy="436299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Задание </a:t>
            </a:r>
            <a:r>
              <a:rPr lang="ru-RU" sz="2400" dirty="0" smtClean="0"/>
              <a:t>№2</a:t>
            </a:r>
          </a:p>
          <a:p>
            <a:pPr marL="0" indent="0">
              <a:buNone/>
            </a:pPr>
            <a:r>
              <a:rPr lang="ru-RU" sz="2400" dirty="0"/>
              <a:t>Прочитай предложение,</a:t>
            </a:r>
          </a:p>
          <a:p>
            <a:pPr marL="0" indent="0">
              <a:buNone/>
            </a:pPr>
            <a:r>
              <a:rPr lang="ru-RU" sz="2400" dirty="0"/>
              <a:t>поставь в конце предложения нужный знак препинания.( . ! ? )</a:t>
            </a:r>
          </a:p>
          <a:p>
            <a:pPr marL="0" indent="0" algn="ctr">
              <a:buNone/>
            </a:pPr>
            <a:r>
              <a:rPr lang="ru-RU" sz="2400" dirty="0"/>
              <a:t>Что ты, ёж, такой колючий</a:t>
            </a:r>
          </a:p>
          <a:p>
            <a:pPr marL="0" indent="0" algn="ctr">
              <a:buNone/>
            </a:pPr>
            <a:r>
              <a:rPr lang="ru-RU" sz="2400" dirty="0"/>
              <a:t>Это я на всякий случай</a:t>
            </a:r>
          </a:p>
          <a:p>
            <a:pPr marL="0" indent="0" algn="ctr">
              <a:buNone/>
            </a:pPr>
            <a:r>
              <a:rPr lang="ru-RU" sz="2400" dirty="0"/>
              <a:t>Знаешь, кто мои соседи</a:t>
            </a:r>
          </a:p>
          <a:p>
            <a:pPr marL="0" indent="0" algn="ctr">
              <a:buNone/>
            </a:pPr>
            <a:r>
              <a:rPr lang="ru-RU" sz="2400" dirty="0"/>
              <a:t>Лисы, волки да медведи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527" y="2741021"/>
            <a:ext cx="5152791" cy="358140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Что ты, ёж, такой </a:t>
            </a:r>
            <a:r>
              <a:rPr lang="ru-RU" sz="2800" dirty="0" smtClean="0"/>
              <a:t>колючий?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Это я на всякий </a:t>
            </a:r>
            <a:r>
              <a:rPr lang="ru-RU" sz="2800" dirty="0" smtClean="0"/>
              <a:t>случай.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Знаешь, кто мои </a:t>
            </a:r>
            <a:r>
              <a:rPr lang="ru-RU" sz="2800" dirty="0" smtClean="0"/>
              <a:t>соседи?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Лисы, волки да </a:t>
            </a:r>
            <a:r>
              <a:rPr lang="ru-RU" sz="2800" dirty="0" smtClean="0"/>
              <a:t>медведи!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3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Самостоятельная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5617" y="1828801"/>
            <a:ext cx="5316583" cy="42214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Задание №3</a:t>
            </a:r>
          </a:p>
          <a:p>
            <a:pPr marL="0" indent="0">
              <a:buNone/>
            </a:pPr>
            <a:r>
              <a:rPr lang="ru-RU" sz="2400" dirty="0"/>
              <a:t>Составь из слов предложение:</a:t>
            </a:r>
          </a:p>
          <a:p>
            <a:pPr marL="0" indent="0">
              <a:buNone/>
            </a:pPr>
            <a:r>
              <a:rPr lang="ru-RU" sz="2400" dirty="0"/>
              <a:t>Листьями, играет, с, деревьев, осенний, ветерок, весело.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523707"/>
            <a:ext cx="5597433" cy="3581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Осенний ветерок весело играет с листьями деревьев.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99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 предложения: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Сегодня на уроке я научилась</a:t>
            </a:r>
          </a:p>
          <a:p>
            <a:pPr marL="0" indent="0">
              <a:buNone/>
            </a:pPr>
            <a:r>
              <a:rPr lang="ru-RU" sz="3200" dirty="0"/>
              <a:t>                                   научился….</a:t>
            </a:r>
          </a:p>
          <a:p>
            <a:r>
              <a:rPr lang="ru-RU" sz="3200" dirty="0"/>
              <a:t>На уроке мне понравилось…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220" y="3007781"/>
            <a:ext cx="3913355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9713" y="457199"/>
            <a:ext cx="5603967" cy="5003075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1) Узнать, что такое </a:t>
            </a:r>
            <a:r>
              <a:rPr lang="ru-RU" sz="2800" dirty="0" smtClean="0"/>
              <a:t>предложение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2) Узнать, какие знаки препинания ставятся в конце предложения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3) Учиться составлять из слов предложения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4) Оценить свою деятельность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76" y="457199"/>
            <a:ext cx="1054824" cy="1054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75" y="1868898"/>
            <a:ext cx="1054699" cy="1054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76" y="3280473"/>
            <a:ext cx="1054699" cy="10546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75" y="4692047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512" y="28420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 этой узенькой коробке</a:t>
            </a:r>
          </a:p>
          <a:p>
            <a:pPr marL="0" indent="0" algn="ctr">
              <a:buNone/>
            </a:pPr>
            <a:r>
              <a:rPr lang="ru-RU" sz="2400" dirty="0" smtClean="0"/>
              <a:t>Ты найдешь карандаши,</a:t>
            </a:r>
          </a:p>
          <a:p>
            <a:pPr marL="0" indent="0" algn="ctr">
              <a:buNone/>
            </a:pPr>
            <a:r>
              <a:rPr lang="ru-RU" sz="2400" dirty="0" smtClean="0"/>
              <a:t>Ручки, перья, скрепки, кнопки,</a:t>
            </a:r>
          </a:p>
          <a:p>
            <a:pPr marL="0" indent="0" algn="ctr">
              <a:buNone/>
            </a:pPr>
            <a:r>
              <a:rPr lang="ru-RU" sz="2400" dirty="0" smtClean="0"/>
              <a:t>Что угодно для души.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0400" y="4999899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Если б не было его, не сказал бы ничего.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66" y="2882668"/>
            <a:ext cx="4964046" cy="3714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87" y="702330"/>
            <a:ext cx="4225873" cy="33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0451" y="74140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Хозяин лесной, просыпается весной,</a:t>
            </a:r>
          </a:p>
          <a:p>
            <a:pPr marL="0" indent="0" algn="ctr">
              <a:buNone/>
            </a:pPr>
            <a:r>
              <a:rPr lang="ru-RU" sz="2400" dirty="0" smtClean="0"/>
              <a:t>А зимой, под вьюжный вой,</a:t>
            </a:r>
          </a:p>
          <a:p>
            <a:pPr marL="0" indent="0" algn="ctr">
              <a:buNone/>
            </a:pPr>
            <a:r>
              <a:rPr lang="ru-RU" sz="2400" dirty="0" smtClean="0"/>
              <a:t>Спит в избушке снеговой.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4903" y="3008517"/>
            <a:ext cx="4851406" cy="3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Кот, на, греется, солнышко, Васька.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889" y="2286000"/>
            <a:ext cx="424462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0343" y="1685108"/>
            <a:ext cx="8752114" cy="3581401"/>
          </a:xfrm>
        </p:spPr>
        <p:txBody>
          <a:bodyPr>
            <a:normAutofit/>
          </a:bodyPr>
          <a:lstStyle/>
          <a:p>
            <a:r>
              <a:rPr lang="ru-RU" sz="2800" dirty="0"/>
              <a:t>Цель нашего урока научиться определять, что такое </a:t>
            </a:r>
            <a:r>
              <a:rPr lang="ru-RU" sz="2800" dirty="0" smtClean="0"/>
              <a:t>предложение.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47775" y="2782388"/>
            <a:ext cx="5564660" cy="4075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Задачи: </a:t>
            </a:r>
          </a:p>
          <a:p>
            <a:r>
              <a:rPr lang="ru-RU" sz="2400" dirty="0" smtClean="0"/>
              <a:t>) </a:t>
            </a:r>
            <a:r>
              <a:rPr lang="ru-RU" sz="2400" dirty="0"/>
              <a:t>Узнать, какие </a:t>
            </a:r>
            <a:r>
              <a:rPr lang="ru-RU" sz="2400" dirty="0" smtClean="0"/>
              <a:t>знаки препинания </a:t>
            </a:r>
            <a:r>
              <a:rPr lang="ru-RU" sz="2400" dirty="0"/>
              <a:t>ставятся в конце </a:t>
            </a:r>
            <a:r>
              <a:rPr lang="ru-RU" sz="2400" dirty="0" smtClean="0"/>
              <a:t>предложения; </a:t>
            </a:r>
          </a:p>
          <a:p>
            <a:r>
              <a:rPr lang="ru-RU" sz="2400" dirty="0" smtClean="0"/>
              <a:t>) </a:t>
            </a:r>
            <a:r>
              <a:rPr lang="ru-RU" sz="2400" dirty="0"/>
              <a:t>Учиться составлять из слов </a:t>
            </a:r>
            <a:r>
              <a:rPr lang="ru-RU" sz="2400" dirty="0" smtClean="0"/>
              <a:t>предложения;</a:t>
            </a:r>
            <a:endParaRPr lang="ru-RU" sz="2400" dirty="0"/>
          </a:p>
          <a:p>
            <a:r>
              <a:rPr lang="ru-RU" sz="2400" dirty="0" smtClean="0"/>
              <a:t>) </a:t>
            </a:r>
            <a:r>
              <a:rPr lang="ru-RU" sz="2400" dirty="0"/>
              <a:t>Оценить свою </a:t>
            </a:r>
            <a:r>
              <a:rPr lang="ru-RU" sz="2400" dirty="0" smtClean="0"/>
              <a:t>деятельность;</a:t>
            </a:r>
            <a:endParaRPr lang="ru-RU" sz="2400" dirty="0"/>
          </a:p>
          <a:p>
            <a:r>
              <a:rPr lang="ru-RU" sz="2400" dirty="0" smtClean="0"/>
              <a:t>) </a:t>
            </a:r>
            <a:r>
              <a:rPr lang="ru-RU" sz="2400" dirty="0"/>
              <a:t>Узнать, что такое </a:t>
            </a:r>
            <a:r>
              <a:rPr lang="ru-RU" sz="2400" dirty="0" smtClean="0"/>
              <a:t>предложение;</a:t>
            </a:r>
            <a:endParaRPr lang="ru-RU" sz="2400" dirty="0"/>
          </a:p>
          <a:p>
            <a:r>
              <a:rPr lang="ru-RU" sz="2400" dirty="0" smtClean="0"/>
              <a:t>) </a:t>
            </a:r>
            <a:r>
              <a:rPr lang="ru-RU" sz="2400" dirty="0"/>
              <a:t>Учиться находить </a:t>
            </a:r>
            <a:r>
              <a:rPr lang="ru-RU" sz="2400" dirty="0" smtClean="0"/>
              <a:t>суффикс;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88080"/>
            <a:ext cx="3664227" cy="36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1886" y="2166121"/>
            <a:ext cx="4498114" cy="419766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214846" y="534486"/>
            <a:ext cx="5068388" cy="35814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1) Узнать, что такое предложение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) Узнать, какие знаки препинания ставятся в конце предложения </a:t>
            </a:r>
          </a:p>
          <a:p>
            <a:r>
              <a:rPr lang="ru-RU" sz="2400" dirty="0" smtClean="0"/>
              <a:t>3) </a:t>
            </a:r>
            <a:r>
              <a:rPr lang="ru-RU" sz="2400" dirty="0"/>
              <a:t>Учиться составлять из слов предложения </a:t>
            </a:r>
            <a:endParaRPr lang="ru-RU" sz="2400" dirty="0" smtClean="0"/>
          </a:p>
          <a:p>
            <a:r>
              <a:rPr lang="ru-RU" sz="2400" dirty="0" smtClean="0"/>
              <a:t>4) Оценить свою деятельность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7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1038496"/>
            <a:ext cx="9601200" cy="2227217"/>
          </a:xfrm>
        </p:spPr>
        <p:txBody>
          <a:bodyPr>
            <a:normAutofit/>
          </a:bodyPr>
          <a:lstStyle/>
          <a:p>
            <a:r>
              <a:rPr lang="ru-RU" dirty="0"/>
              <a:t>Предложение – это слово или несколько слов, которые выражают законченную мысль.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48" y="2877153"/>
            <a:ext cx="3664014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812" y="2224127"/>
            <a:ext cx="3057095" cy="1721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7461"/>
          <a:stretch/>
        </p:blipFill>
        <p:spPr>
          <a:xfrm>
            <a:off x="1104715" y="393516"/>
            <a:ext cx="2487571" cy="3551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1082" r="11215"/>
          <a:stretch/>
        </p:blipFill>
        <p:spPr>
          <a:xfrm>
            <a:off x="9026433" y="627017"/>
            <a:ext cx="2534195" cy="33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0812" y="4506685"/>
            <a:ext cx="329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Ставится, если в предложении о чём-либо сообщается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714" y="4506685"/>
            <a:ext cx="2487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Ставится, если предложение произносится с сильным чувством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6433" y="4506685"/>
            <a:ext cx="271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Ставится, если в предложении содержится вопрос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173</TotalTime>
  <Words>381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Crop</vt:lpstr>
      <vt:lpstr>Презентация PowerPoint</vt:lpstr>
      <vt:lpstr>Презентация PowerPoint</vt:lpstr>
      <vt:lpstr>Презентация PowerPoint</vt:lpstr>
      <vt:lpstr>Кот, на, греется, солнышко, Васька.</vt:lpstr>
      <vt:lpstr>ПРЕДЛОЖЕНИЕ</vt:lpstr>
      <vt:lpstr>Презентация PowerPoint</vt:lpstr>
      <vt:lpstr>Предложение – это слово или несколько слов, которые выражают законченную мысль.</vt:lpstr>
      <vt:lpstr>Презентация PowerPoint</vt:lpstr>
      <vt:lpstr>Презентация PowerPoint</vt:lpstr>
      <vt:lpstr>Самостоятельная работа</vt:lpstr>
      <vt:lpstr>Самостоятельная работа</vt:lpstr>
      <vt:lpstr>Самостоятельная работа</vt:lpstr>
      <vt:lpstr>Презентация PowerPoint</vt:lpstr>
      <vt:lpstr>Продолжи предложения: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3</cp:lastModifiedBy>
  <cp:revision>13</cp:revision>
  <dcterms:created xsi:type="dcterms:W3CDTF">2020-09-16T16:55:19Z</dcterms:created>
  <dcterms:modified xsi:type="dcterms:W3CDTF">2022-10-28T07:25:34Z</dcterms:modified>
</cp:coreProperties>
</file>