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3" r:id="rId5"/>
    <p:sldId id="261" r:id="rId6"/>
    <p:sldId id="266" r:id="rId7"/>
    <p:sldId id="264" r:id="rId8"/>
    <p:sldId id="262" r:id="rId9"/>
    <p:sldId id="273" r:id="rId10"/>
    <p:sldId id="265" r:id="rId11"/>
    <p:sldId id="267" r:id="rId12"/>
    <p:sldId id="268" r:id="rId13"/>
    <p:sldId id="269" r:id="rId14"/>
    <p:sldId id="274" r:id="rId15"/>
    <p:sldId id="271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ED2AF-3F6F-4A5A-AD61-10942F5C1375}" type="datetimeFigureOut">
              <a:rPr lang="ru-RU" smtClean="0"/>
              <a:pPr/>
              <a:t>09.11.2019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609B3-5C1E-49AF-AC80-D03120C0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ina\Desktop\help-the-you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CHILDLINE</a:t>
            </a:r>
            <a:r>
              <a:rPr lang="en-US" sz="3200" dirty="0" smtClean="0">
                <a:latin typeface="Arial Black" pitchFamily="34" charset="0"/>
              </a:rPr>
              <a:t> </a:t>
            </a:r>
            <a:br>
              <a:rPr lang="en-US" sz="3200" dirty="0" smtClean="0">
                <a:latin typeface="Arial Black" pitchFamily="34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PSYCHOLOGICAL ASSISTANCE</a:t>
            </a:r>
            <a:r>
              <a:rPr lang="en-US" sz="3200" dirty="0" smtClean="0">
                <a:latin typeface="Arial Black" pitchFamily="34" charset="0"/>
              </a:rPr>
              <a:t/>
            </a:r>
            <a:br>
              <a:rPr lang="en-US" sz="3200" dirty="0" smtClean="0">
                <a:latin typeface="Arial Black" pitchFamily="34" charset="0"/>
              </a:rPr>
            </a:b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ea typeface="DotumChe" pitchFamily="49" charset="-127"/>
              </a:rPr>
              <a:t>COUNSELLOR TRAINING COURSES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Arial Black" pitchFamily="34" charset="0"/>
              <a:ea typeface="DotumChe" pitchFamily="49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Galina\Desktop\telefon-doveriya-2-950x69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5" y="1605284"/>
            <a:ext cx="4320480" cy="4560020"/>
          </a:xfrm>
          <a:prstGeom prst="rect">
            <a:avLst/>
          </a:prstGeom>
          <a:noFill/>
        </p:spPr>
      </p:pic>
      <p:pic>
        <p:nvPicPr>
          <p:cNvPr id="2051" name="Picture 3" descr="C:\Users\Galina\Desktop\Телефон довер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28800"/>
            <a:ext cx="3312368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CHILDLINE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br>
              <a:rPr lang="en-US" sz="3200" dirty="0" smtClean="0"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PSYCHOLOGICAL ASSISTANCE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sz="3200" dirty="0" smtClean="0"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ea typeface="DotumChe" pitchFamily="49" charset="-127"/>
                <a:cs typeface="Aharoni" pitchFamily="2" charset="-79"/>
              </a:rPr>
              <a:t>COUNSELLOR TRAINING COURSES</a:t>
            </a:r>
            <a:endParaRPr lang="ru-RU" sz="3200" dirty="0"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330824" cy="45259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60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24 hours a day;</a:t>
            </a:r>
          </a:p>
          <a:p>
            <a:pPr>
              <a:lnSpc>
                <a:spcPct val="120000"/>
              </a:lnSpc>
            </a:pPr>
            <a:r>
              <a:rPr lang="en-US" sz="18000" b="1" dirty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f</a:t>
            </a:r>
            <a:r>
              <a:rPr lang="en-US" sz="180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ree;</a:t>
            </a:r>
          </a:p>
          <a:p>
            <a:pPr>
              <a:lnSpc>
                <a:spcPct val="120000"/>
              </a:lnSpc>
            </a:pPr>
            <a:r>
              <a:rPr lang="en-US" sz="18000" b="1" dirty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c</a:t>
            </a:r>
            <a:r>
              <a:rPr lang="en-US" sz="180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onfidential;</a:t>
            </a:r>
          </a:p>
          <a:p>
            <a:pPr>
              <a:lnSpc>
                <a:spcPct val="120000"/>
              </a:lnSpc>
            </a:pPr>
            <a:r>
              <a:rPr lang="en-US" sz="18000" b="1" dirty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a</a:t>
            </a:r>
            <a:r>
              <a:rPr lang="en-US" sz="180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ccessible;</a:t>
            </a:r>
          </a:p>
          <a:p>
            <a:pPr>
              <a:lnSpc>
                <a:spcPct val="120000"/>
              </a:lnSpc>
            </a:pPr>
            <a:r>
              <a:rPr lang="en-US" sz="180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p</a:t>
            </a:r>
            <a:r>
              <a:rPr lang="en-US" sz="180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rofessional;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Galina\Desktop\plokho_na_dush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3257550" cy="493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alina\Desktop\откр урок 11 кл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549" y="1340768"/>
            <a:ext cx="876157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Arial Black" pitchFamily="34" charset="0"/>
              </a:rPr>
              <a:t>GENERATION GAP</a:t>
            </a:r>
            <a:br>
              <a:rPr lang="en-US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en-US" dirty="0" smtClean="0">
                <a:solidFill>
                  <a:schemeClr val="tx2"/>
                </a:solidFill>
                <a:latin typeface="Arial Black" pitchFamily="34" charset="0"/>
              </a:rPr>
              <a:t>MISUNDERSTANDING</a:t>
            </a:r>
            <a:endParaRPr lang="ru-RU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Galina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0212" y="1556792"/>
            <a:ext cx="3833444" cy="4608512"/>
          </a:xfrm>
          <a:prstGeom prst="rect">
            <a:avLst/>
          </a:prstGeom>
          <a:noFill/>
        </p:spPr>
      </p:pic>
      <p:pic>
        <p:nvPicPr>
          <p:cNvPr id="1027" name="Picture 3" descr="C:\Users\Galina\Desktop\buklet-tel.-doveriya-16.03.2017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556792"/>
            <a:ext cx="3312368" cy="45373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alina\Desktop\откр урок 11 кл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53" y="1052737"/>
            <a:ext cx="8949117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alina\Desktop\откр урок 11 кл\Безымянныйcv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94" y="980728"/>
            <a:ext cx="8980013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FAMILY VIOLENCE</a:t>
            </a:r>
            <a:endParaRPr lang="ru-RU" sz="4000" b="1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Galina\Desktop\Help_VD_А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4" y="1700808"/>
            <a:ext cx="8303767" cy="4248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Galina\Desktop\откр урок 11 кл\3 - копия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052736"/>
            <a:ext cx="655272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alina\Desktop\откр урок 11 кл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80" y="1484784"/>
            <a:ext cx="9043747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Galina\Desktop\откр урок 11 кл\Безымянныйwe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648072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Impact" pitchFamily="34" charset="0"/>
                <a:cs typeface="Angsana New" pitchFamily="18" charset="-34"/>
              </a:rPr>
              <a:t>LOW SELF-ESTEEM</a:t>
            </a:r>
            <a:endParaRPr lang="ru-RU" sz="4000" dirty="0">
              <a:solidFill>
                <a:schemeClr val="tx2">
                  <a:lumMod val="50000"/>
                </a:schemeClr>
              </a:solidFill>
              <a:latin typeface="Impact" pitchFamily="34" charset="0"/>
              <a:cs typeface="Angsana New" pitchFamily="18" charset="-34"/>
            </a:endParaRPr>
          </a:p>
        </p:txBody>
      </p:sp>
      <p:pic>
        <p:nvPicPr>
          <p:cNvPr id="4" name="Содержимое 3" descr="C:\Users\Galina\Desktop\откр урок 11 кл\Безымянныйwes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484784"/>
            <a:ext cx="532859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Galina\Desktop\откр урок 11 кл\tyui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878497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Galina\Desktop\откр урок 11 кл\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756084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PEER PRESSURE</a:t>
            </a:r>
            <a:endParaRPr lang="ru-RU" dirty="0">
              <a:solidFill>
                <a:schemeClr val="tx2">
                  <a:lumMod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Galina\Desktop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02537"/>
            <a:ext cx="7920880" cy="505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CHILDLINE</a:t>
            </a:r>
            <a:r>
              <a:rPr lang="en-US" sz="3200" dirty="0" smtClean="0">
                <a:latin typeface="Arial Black" pitchFamily="34" charset="0"/>
              </a:rPr>
              <a:t> </a:t>
            </a:r>
            <a:br>
              <a:rPr lang="en-US" sz="3200" dirty="0" smtClean="0">
                <a:latin typeface="Arial Black" pitchFamily="34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PSYCHOLOGICAL ASSISTANCE</a:t>
            </a:r>
            <a:r>
              <a:rPr lang="en-US" sz="3200" dirty="0" smtClean="0">
                <a:latin typeface="Arial Black" pitchFamily="34" charset="0"/>
              </a:rPr>
              <a:t/>
            </a:r>
            <a:br>
              <a:rPr lang="en-US" sz="3200" dirty="0" smtClean="0">
                <a:latin typeface="Arial Black" pitchFamily="34" charset="0"/>
              </a:rPr>
            </a:b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ea typeface="DotumChe" pitchFamily="49" charset="-127"/>
              </a:rPr>
              <a:t>COUNSELLOR TRAINING COURSES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Galina\Desktop\5d64d7b12500004b047243d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858000" cy="4562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24</Words>
  <Application>Microsoft Office PowerPoint</Application>
  <PresentationFormat>Экран (4:3)</PresentationFormat>
  <Paragraphs>12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CHILDLINE  PSYCHOLOGICAL ASSISTANCE COUNSELLOR TRAINING COURSES</vt:lpstr>
      <vt:lpstr>CHILDLINE  PSYCHOLOGICAL ASSISTANCE COUNSELLOR TRAINING COURSES</vt:lpstr>
      <vt:lpstr>Слайд 4</vt:lpstr>
      <vt:lpstr>GENERATION GAP MISUNDERSTANDING</vt:lpstr>
      <vt:lpstr>Слайд 6</vt:lpstr>
      <vt:lpstr>Слайд 7</vt:lpstr>
      <vt:lpstr>FAMILY VIOLENCE</vt:lpstr>
      <vt:lpstr>Слайд 9</vt:lpstr>
      <vt:lpstr>Слайд 10</vt:lpstr>
      <vt:lpstr>Слайд 11</vt:lpstr>
      <vt:lpstr>LOW SELF-ESTEEM</vt:lpstr>
      <vt:lpstr>Слайд 13</vt:lpstr>
      <vt:lpstr>Слайд 14</vt:lpstr>
      <vt:lpstr>PEER PRESSURE</vt:lpstr>
      <vt:lpstr>CHILDLINE  PSYCHOLOGICAL ASSISTANCE COUNSELLOR TRAINING COURSES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</dc:creator>
  <cp:lastModifiedBy>Galina</cp:lastModifiedBy>
  <cp:revision>8</cp:revision>
  <dcterms:created xsi:type="dcterms:W3CDTF">2019-11-09T19:29:08Z</dcterms:created>
  <dcterms:modified xsi:type="dcterms:W3CDTF">2019-11-09T20:56:47Z</dcterms:modified>
</cp:coreProperties>
</file>