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80" r:id="rId3"/>
    <p:sldId id="288" r:id="rId4"/>
    <p:sldId id="289" r:id="rId5"/>
    <p:sldId id="290" r:id="rId6"/>
    <p:sldId id="291" r:id="rId7"/>
    <p:sldId id="279" r:id="rId8"/>
    <p:sldId id="292" r:id="rId9"/>
    <p:sldId id="293" r:id="rId10"/>
    <p:sldId id="294" r:id="rId11"/>
    <p:sldId id="295" r:id="rId12"/>
    <p:sldId id="297" r:id="rId13"/>
    <p:sldId id="27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3" autoAdjust="0"/>
    <p:restoredTop sz="94660"/>
  </p:normalViewPr>
  <p:slideViewPr>
    <p:cSldViewPr>
      <p:cViewPr varScale="1">
        <p:scale>
          <a:sx n="69" d="100"/>
          <a:sy n="69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4903-38F1-4C3E-A7D2-5DCBA8589D85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BFCDD-FAB2-456C-BE40-79D24FBB2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7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032-7EB3-4261-9A5E-9EABA2B5D144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0C1F-B739-4060-B14A-7075F1C5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032-7EB3-4261-9A5E-9EABA2B5D144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0C1F-B739-4060-B14A-7075F1C5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032-7EB3-4261-9A5E-9EABA2B5D144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0C1F-B739-4060-B14A-7075F1C5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032-7EB3-4261-9A5E-9EABA2B5D144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0C1F-B739-4060-B14A-7075F1C5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032-7EB3-4261-9A5E-9EABA2B5D144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0C1F-B739-4060-B14A-7075F1C5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032-7EB3-4261-9A5E-9EABA2B5D144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0C1F-B739-4060-B14A-7075F1C5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032-7EB3-4261-9A5E-9EABA2B5D144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0C1F-B739-4060-B14A-7075F1C5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032-7EB3-4261-9A5E-9EABA2B5D144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0C1F-B739-4060-B14A-7075F1C5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032-7EB3-4261-9A5E-9EABA2B5D144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0C1F-B739-4060-B14A-7075F1C5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032-7EB3-4261-9A5E-9EABA2B5D144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0C1F-B739-4060-B14A-7075F1C5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032-7EB3-4261-9A5E-9EABA2B5D144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0C1F-B739-4060-B14A-7075F1C5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032-7EB3-4261-9A5E-9EABA2B5D144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F0C1F-B739-4060-B14A-7075F1C5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348880"/>
            <a:ext cx="810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       Человек и природа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40466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МБДОУ «Детский сад комбинированного вида «ТЕРЕМОК»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94116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mtClean="0">
                <a:solidFill>
                  <a:schemeClr val="accent4">
                    <a:lumMod val="50000"/>
                  </a:schemeClr>
                </a:solidFill>
              </a:rPr>
              <a:t>Воспитатель: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Горьковенко                   Светлана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Ивановна   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Андрей\Desktop\Кед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Андрей\Desktop\Деревья\Кедр гиган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Андрей\Desktop\Человек и природа\Дерево кед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Андрей\Desktop\Человек и природа\После ветра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50" y="128117"/>
            <a:ext cx="8832501" cy="660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Андрей\Desktop\Выруб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642555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Андрей\Desktop\Человек и природа\_Дятел и вредные насекомые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58" y="285206"/>
            <a:ext cx="8316685" cy="6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Андрей\Desktop\Человек и природа\Птицы прилетел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8046720" cy="6264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Андрей\Desktop\Человек и природа\Распространение кед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8286750" cy="6191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Андрей\Desktop\Человек и природа\После дождя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8316686" cy="577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Андрей\Desktop\Деревья\Берёз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Андрей\Desktop\Человек и природа\Посадить кед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332656"/>
            <a:ext cx="8953500" cy="5867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1988840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  М О Л О Д Ц Ы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Андрей\Desktop\Деревья\Ду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Андрей\Desktop\Деревья\Кашт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8856983" cy="66247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Андрей\Desktop\Деревья\Клён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84975" cy="65527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Андрей\Desktop\Деревья\Лип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Андрей\Desktop\Деревья\Ос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88640"/>
            <a:ext cx="8784976" cy="6552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Андрей\Desktop\347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06"/>
            <a:ext cx="9144000" cy="6842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Андрей\Desktop\Деревья\Сос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16632"/>
            <a:ext cx="8784976" cy="66247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2">
      <a:majorFont>
        <a:latin typeface="Calibri"/>
        <a:ea typeface=""/>
        <a:cs typeface=""/>
      </a:majorFont>
      <a:minorFont>
        <a:latin typeface="Brush Script Std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27</Words>
  <Application>Microsoft Office PowerPoint</Application>
  <PresentationFormat>Экран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Света</cp:lastModifiedBy>
  <cp:revision>47</cp:revision>
  <dcterms:created xsi:type="dcterms:W3CDTF">2017-01-08T20:47:02Z</dcterms:created>
  <dcterms:modified xsi:type="dcterms:W3CDTF">2022-09-19T14:22:53Z</dcterms:modified>
</cp:coreProperties>
</file>