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3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30CF99-96FE-4F47-BCAC-E2D380119CD5}" type="datetimeFigureOut">
              <a:rPr lang="ru-RU" smtClean="0"/>
              <a:pPr/>
              <a:t>25.11.2019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3014C-BC49-445F-8DD8-C9272FE48EB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30CF99-96FE-4F47-BCAC-E2D380119CD5}" type="datetimeFigureOut">
              <a:rPr lang="ru-RU" smtClean="0"/>
              <a:pPr/>
              <a:t>25.11.2019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3014C-BC49-445F-8DD8-C9272FE48EB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30CF99-96FE-4F47-BCAC-E2D380119CD5}" type="datetimeFigureOut">
              <a:rPr lang="ru-RU" smtClean="0"/>
              <a:pPr/>
              <a:t>25.11.2019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3014C-BC49-445F-8DD8-C9272FE48EB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30CF99-96FE-4F47-BCAC-E2D380119CD5}" type="datetimeFigureOut">
              <a:rPr lang="ru-RU" smtClean="0"/>
              <a:pPr/>
              <a:t>25.11.2019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3014C-BC49-445F-8DD8-C9272FE48EB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30CF99-96FE-4F47-BCAC-E2D380119CD5}" type="datetimeFigureOut">
              <a:rPr lang="ru-RU" smtClean="0"/>
              <a:pPr/>
              <a:t>25.11.2019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3014C-BC49-445F-8DD8-C9272FE48EB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30CF99-96FE-4F47-BCAC-E2D380119CD5}" type="datetimeFigureOut">
              <a:rPr lang="ru-RU" smtClean="0"/>
              <a:pPr/>
              <a:t>25.11.2019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3014C-BC49-445F-8DD8-C9272FE48EB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30CF99-96FE-4F47-BCAC-E2D380119CD5}" type="datetimeFigureOut">
              <a:rPr lang="ru-RU" smtClean="0"/>
              <a:pPr/>
              <a:t>25.11.2019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3014C-BC49-445F-8DD8-C9272FE48EB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30CF99-96FE-4F47-BCAC-E2D380119CD5}" type="datetimeFigureOut">
              <a:rPr lang="ru-RU" smtClean="0"/>
              <a:pPr/>
              <a:t>25.11.2019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3014C-BC49-445F-8DD8-C9272FE48EB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30CF99-96FE-4F47-BCAC-E2D380119CD5}" type="datetimeFigureOut">
              <a:rPr lang="ru-RU" smtClean="0"/>
              <a:pPr/>
              <a:t>25.11.2019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3014C-BC49-445F-8DD8-C9272FE48EB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30CF99-96FE-4F47-BCAC-E2D380119CD5}" type="datetimeFigureOut">
              <a:rPr lang="ru-RU" smtClean="0"/>
              <a:pPr/>
              <a:t>25.11.2019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3014C-BC49-445F-8DD8-C9272FE48EB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30CF99-96FE-4F47-BCAC-E2D380119CD5}" type="datetimeFigureOut">
              <a:rPr lang="ru-RU" smtClean="0"/>
              <a:pPr/>
              <a:t>25.11.2019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3014C-BC49-445F-8DD8-C9272FE48EB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30CF99-96FE-4F47-BCAC-E2D380119CD5}" type="datetimeFigureOut">
              <a:rPr lang="ru-RU" smtClean="0"/>
              <a:pPr/>
              <a:t>25.11.2019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F3014C-BC49-445F-8DD8-C9272FE48EB3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https://pbs.twimg.com/media/CzFK7KZWEAEUy-R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" y="0"/>
            <a:ext cx="9082795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052737"/>
            <a:ext cx="7772400" cy="1944215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r>
              <a:rPr lang="ru-RU" dirty="0" err="1" smtClean="0">
                <a:solidFill>
                  <a:schemeClr val="accent4">
                    <a:lumMod val="75000"/>
                  </a:schemeClr>
                </a:solidFill>
                <a:latin typeface="Arial Black" pitchFamily="34" charset="0"/>
                <a:cs typeface="Aharoni" pitchFamily="2" charset="-79"/>
              </a:rPr>
              <a:t>Логико</a:t>
            </a:r>
            <a:r>
              <a:rPr lang="ru-RU" dirty="0" smtClean="0">
                <a:solidFill>
                  <a:schemeClr val="accent4">
                    <a:lumMod val="75000"/>
                  </a:schemeClr>
                </a:solidFill>
                <a:latin typeface="Arial Black" pitchFamily="34" charset="0"/>
                <a:cs typeface="Aharoni" pitchFamily="2" charset="-79"/>
              </a:rPr>
              <a:t> – математические игры</a:t>
            </a:r>
            <a:endParaRPr lang="ru-RU" dirty="0">
              <a:solidFill>
                <a:schemeClr val="accent4">
                  <a:lumMod val="75000"/>
                </a:schemeClr>
              </a:solidFill>
              <a:latin typeface="Arial Black" pitchFamily="34" charset="0"/>
              <a:cs typeface="Aharoni" pitchFamily="2" charset="-79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743200" y="4929198"/>
            <a:ext cx="6400800" cy="1752600"/>
          </a:xfrm>
        </p:spPr>
        <p:txBody>
          <a:bodyPr>
            <a:normAutofit fontScale="70000" lnSpcReduction="20000"/>
          </a:bodyPr>
          <a:lstStyle/>
          <a:p>
            <a:pPr algn="r"/>
            <a:r>
              <a:rPr lang="ru-RU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Макаровский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филиал </a:t>
            </a:r>
          </a:p>
          <a:p>
            <a:pPr algn="r"/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МБДОУ «Детский сад №6»</a:t>
            </a:r>
          </a:p>
          <a:p>
            <a:pPr algn="r"/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.Кольчугино</a:t>
            </a:r>
          </a:p>
          <a:p>
            <a:pPr algn="r"/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воспитатель</a:t>
            </a:r>
            <a:endParaRPr lang="ru-RU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r"/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Мартынова Елена Александровна</a:t>
            </a:r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074" name="AutoShape 2" descr="http://getwallpapers.com/wallpaper/full/4/0/1/375185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https://pbs.twimg.com/media/CzFK7KZWEAEUy-R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" y="0"/>
            <a:ext cx="9082795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sz="2800" dirty="0" smtClean="0">
                <a:latin typeface="Arial Black" pitchFamily="34" charset="0"/>
                <a:cs typeface="Times New Roman" pitchFamily="18" charset="0"/>
              </a:rPr>
              <a:t>Настольно – печатные игры, игры – головоломки, шашки</a:t>
            </a:r>
            <a:endParaRPr lang="ru-RU" sz="2800" dirty="0">
              <a:latin typeface="Arial Black" pitchFamily="34" charset="0"/>
              <a:cs typeface="Times New Roman" pitchFamily="18" charset="0"/>
            </a:endParaRPr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57422" y="1857364"/>
            <a:ext cx="4572032" cy="459274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chemeClr val="accent1">
                <a:lumMod val="75000"/>
              </a:schemeClr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https://pbs.twimg.com/media/CzFK7KZWEAEUy-R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" y="0"/>
            <a:ext cx="9082795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sz="2800" dirty="0" smtClean="0">
                <a:latin typeface="Arial Black" pitchFamily="34" charset="0"/>
                <a:cs typeface="Times New Roman" pitchFamily="18" charset="0"/>
              </a:rPr>
              <a:t>Игры, которые можно сделать своими руками</a:t>
            </a:r>
            <a:endParaRPr lang="ru-RU" sz="2800" dirty="0">
              <a:latin typeface="Arial Black" pitchFamily="34" charset="0"/>
              <a:cs typeface="Times New Roman" pitchFamily="18" charset="0"/>
            </a:endParaRPr>
          </a:p>
        </p:txBody>
      </p:sp>
      <p:pic>
        <p:nvPicPr>
          <p:cNvPr id="3075" name="Picture 3" descr="C:\Users\Пользователь\Desktop\Новая папка\фото\IMG-d64e9ca0d1969f446361c6a08ed20eac-V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857356" y="1643050"/>
            <a:ext cx="5284850" cy="495779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1">
                <a:lumMod val="75000"/>
              </a:schemeClr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35</TotalTime>
  <Words>35</Words>
  <Application>Microsoft Office PowerPoint</Application>
  <PresentationFormat>Экран (4:3)</PresentationFormat>
  <Paragraphs>8</Paragraphs>
  <Slides>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4" baseType="lpstr">
      <vt:lpstr>Тема Office</vt:lpstr>
      <vt:lpstr>Логико – математические игры</vt:lpstr>
      <vt:lpstr>Настольно – печатные игры, игры – головоломки, шашки</vt:lpstr>
      <vt:lpstr>Игры, которые можно сделать своими руками</vt:lpstr>
    </vt:vector>
  </TitlesOfParts>
  <Company>Reanimator Extreme Edition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Лог.мат игры</dc:title>
  <dc:creator>Пользователь</dc:creator>
  <cp:lastModifiedBy>Алёна</cp:lastModifiedBy>
  <cp:revision>5</cp:revision>
  <dcterms:created xsi:type="dcterms:W3CDTF">2019-11-20T18:49:52Z</dcterms:created>
  <dcterms:modified xsi:type="dcterms:W3CDTF">2019-11-25T07:43:09Z</dcterms:modified>
</cp:coreProperties>
</file>