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2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1CDAB-CAD1-4F4B-A5C8-4665B722CC7A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4873-231E-44D8-830C-40AE69566B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вел\Desktop\эколята\KTv9K8GeY4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71546"/>
            <a:ext cx="5572164" cy="48720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00042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ЦРР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 55 «Искорка», город Новосибирск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522" y="6053457"/>
            <a:ext cx="66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МБДОУ ЦРР д/с № 55 «Искорка»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авел\Desktop\phpfLvPyL_Berech-prirody-dar-bescennyj_html_d633af1c080c22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641619" cy="5734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3863" y="642918"/>
          <a:ext cx="8932881" cy="5166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resentation" r:id="rId3" imgW="6094639" imgH="3427400" progId="PowerPoint.Show.12">
                  <p:embed/>
                </p:oleObj>
              </mc:Choice>
              <mc:Fallback>
                <p:oleObj name="Presentation" r:id="rId3" imgW="6094639" imgH="3427400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63" y="642918"/>
                        <a:ext cx="8932881" cy="5166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606" y="214290"/>
            <a:ext cx="810141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52138" y="785794"/>
          <a:ext cx="8764836" cy="5143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resentation" r:id="rId3" imgW="6094639" imgH="3427400" progId="PowerPoint.Show.12">
                  <p:embed/>
                </p:oleObj>
              </mc:Choice>
              <mc:Fallback>
                <p:oleObj name="Presentation" r:id="rId3" imgW="6094639" imgH="3427400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138" y="785794"/>
                        <a:ext cx="8764836" cy="5143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248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4248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9013" y="362248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авел\Desktop\эколята\эколята колла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619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авел\Desktop\эколята\эколята 3 гр\PhotoCollage_1714483298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290"/>
            <a:ext cx="6572296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369198" y="230781"/>
          <a:ext cx="4631694" cy="6412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Document" r:id="rId3" imgW="7003933" imgH="10483092" progId="Word.Document.8">
                  <p:embed/>
                </p:oleObj>
              </mc:Choice>
              <mc:Fallback>
                <p:oleObj name="Document" r:id="rId3" imgW="7003933" imgH="1048309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198" y="230781"/>
                        <a:ext cx="4631694" cy="6412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20</Words>
  <Application>Microsoft Office PowerPoint</Application>
  <PresentationFormat>Экран (4:3)</PresentationFormat>
  <Paragraphs>2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Presentation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Людмила</cp:lastModifiedBy>
  <cp:revision>13</cp:revision>
  <dcterms:created xsi:type="dcterms:W3CDTF">2024-04-27T05:26:16Z</dcterms:created>
  <dcterms:modified xsi:type="dcterms:W3CDTF">2024-05-12T03:29:26Z</dcterms:modified>
</cp:coreProperties>
</file>