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4824"/>
            <a:ext cx="717055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От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топота</a:t>
            </a:r>
            <a:endParaRPr lang="ru-RU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копыт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пыль</a:t>
            </a:r>
            <a:endParaRPr lang="ru-RU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 </a:t>
            </a: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полю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летит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628800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Говори, </a:t>
            </a:r>
            <a:endParaRPr lang="ru-RU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говори,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 не </a:t>
            </a:r>
            <a:endParaRPr lang="ru-RU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заговаривай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268760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Ткёт ткач </a:t>
            </a:r>
            <a:endParaRPr lang="ru-RU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ткани 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платок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08720"/>
            <a:ext cx="74168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Лавировали корабли, лавировали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да не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вылавировали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310" y="1484784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Везёт </a:t>
            </a:r>
            <a:endParaRPr lang="ru-RU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Сенька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Саньку </a:t>
            </a:r>
            <a:endParaRPr lang="ru-RU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Сонькой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санках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74168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Съел </a:t>
            </a: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 тридцать три пирога с пирогом, да всё с 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творогом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74168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Хохлатые 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хохотушки хохотом хохотали: ха – ха – ха – ха –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64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</dc:creator>
  <cp:lastModifiedBy>Ульяна</cp:lastModifiedBy>
  <cp:revision>3</cp:revision>
  <dcterms:created xsi:type="dcterms:W3CDTF">2021-03-10T16:32:27Z</dcterms:created>
  <dcterms:modified xsi:type="dcterms:W3CDTF">2022-10-30T11:55:33Z</dcterms:modified>
</cp:coreProperties>
</file>