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66" r:id="rId2"/>
    <p:sldId id="268" r:id="rId3"/>
    <p:sldId id="261" r:id="rId4"/>
    <p:sldId id="257" r:id="rId5"/>
    <p:sldId id="263" r:id="rId6"/>
    <p:sldId id="258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F5829-29A7-44FE-9D85-A86230E08FC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486F2-3F72-468E-8D16-4B8E2C874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Стоит Антошка на одной ножке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86F2-3F72-468E-8D16-4B8E2C874B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568952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детский сад «Солнышко» г. Усмани Липецкой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656576"/>
            <a:ext cx="678657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Спортивный досуг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6"/>
                </a:solidFill>
              </a:rPr>
              <a:t>«В гостях у </a:t>
            </a:r>
            <a:r>
              <a:rPr lang="ru-RU" sz="4800" b="1" i="1" dirty="0" smtClean="0">
                <a:solidFill>
                  <a:schemeClr val="accent6"/>
                </a:solidFill>
              </a:rPr>
              <a:t>осени!»</a:t>
            </a:r>
            <a:endParaRPr lang="ru-RU" sz="4800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</a:t>
            </a:r>
          </a:p>
          <a:p>
            <a:pPr algn="ctr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Инструктор по ФК МБДОУ </a:t>
            </a:r>
            <a:r>
              <a:rPr lang="ru-RU" dirty="0" err="1" smtClean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/с «Солнышко» г. Усмани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dirty="0" err="1" smtClean="0">
                <a:solidFill>
                  <a:srgbClr val="0070C0"/>
                </a:solidFill>
              </a:rPr>
              <a:t>Лутова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Наталия Алексеевна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ОСЕННИЙ ПРАЗДНИК\лес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ОСЕННИЙ ПРАЗДНИК\лист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ОСЕННИЙ ПРАЗДНИК\бел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84784"/>
            <a:ext cx="5050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Стоит Антошка на одной ножке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ОСЕННИЙ ПРАЗДНИК\гриб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5340085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ОСЕННИЙ ПРАЗДНИК\гри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kiwiki.com/uploads/posts/2022-02/1645061612_10-fikiwiki-com-p-kartinki-osennyaya-por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fs.znanio.ru/d5af0e/e8/c6/7575c9cb088f27b57a9bb6789e19a68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764" y="-183047"/>
            <a:ext cx="9371764" cy="7041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41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Заведующая</cp:lastModifiedBy>
  <cp:revision>10</cp:revision>
  <dcterms:created xsi:type="dcterms:W3CDTF">2023-10-26T05:09:06Z</dcterms:created>
  <dcterms:modified xsi:type="dcterms:W3CDTF">2023-11-23T08:54:09Z</dcterms:modified>
</cp:coreProperties>
</file>