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6BD1-5279-45A6-ABF9-7A87DE9EE24E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127-612D-4302-B269-73EB5F891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005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6BD1-5279-45A6-ABF9-7A87DE9EE24E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127-612D-4302-B269-73EB5F891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403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6BD1-5279-45A6-ABF9-7A87DE9EE24E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127-612D-4302-B269-73EB5F891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10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6BD1-5279-45A6-ABF9-7A87DE9EE24E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127-612D-4302-B269-73EB5F891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24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6BD1-5279-45A6-ABF9-7A87DE9EE24E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127-612D-4302-B269-73EB5F891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827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6BD1-5279-45A6-ABF9-7A87DE9EE24E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127-612D-4302-B269-73EB5F891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72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6BD1-5279-45A6-ABF9-7A87DE9EE24E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127-612D-4302-B269-73EB5F891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387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6BD1-5279-45A6-ABF9-7A87DE9EE24E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127-612D-4302-B269-73EB5F891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692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6BD1-5279-45A6-ABF9-7A87DE9EE24E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127-612D-4302-B269-73EB5F891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39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6BD1-5279-45A6-ABF9-7A87DE9EE24E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127-612D-4302-B269-73EB5F891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08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6BD1-5279-45A6-ABF9-7A87DE9EE24E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127-612D-4302-B269-73EB5F891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55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B6BD1-5279-45A6-ABF9-7A87DE9EE24E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86127-612D-4302-B269-73EB5F891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43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4960" y="147003"/>
            <a:ext cx="9144000" cy="61935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Ежедневная классная рубрика «ВОПРОС ДНЯ»</a:t>
            </a:r>
            <a:endParaRPr lang="ru-RU" sz="3200" dirty="0"/>
          </a:p>
        </p:txBody>
      </p:sp>
      <p:pic>
        <p:nvPicPr>
          <p:cNvPr id="1026" name="Picture 2" descr="https://sun9-27.userapi.com/impg/2dy2HMbb-1vxE4RqrMUedqV4An_XtxU-u0GBfA/NjrRu2NXmrE.jpg?size=1200x1125&amp;quality=95&amp;sign=6285e7fdf890ce33cbc20e325531c5c9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862" y="934009"/>
            <a:ext cx="3023923" cy="283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30066" y="3768937"/>
            <a:ext cx="434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Учащиеся записывают вопрос</a:t>
            </a:r>
            <a:endParaRPr lang="ru-RU" dirty="0"/>
          </a:p>
        </p:txBody>
      </p:sp>
      <p:pic>
        <p:nvPicPr>
          <p:cNvPr id="1028" name="Picture 4" descr="https://sun9-63.userapi.com/impg/ZOInEqqwjm-WCfozZDjrEqxlv-twRYbphL88Ag/IbHMdEam10k.jpg?size=1440x1460&amp;quality=95&amp;sign=3717bb2f173aa3fd57275a72cd79bea2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66" y="934009"/>
            <a:ext cx="4898220" cy="496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13120" y="5991497"/>
            <a:ext cx="481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Фото из группы класса Вконтакте. </a:t>
            </a:r>
          </a:p>
          <a:p>
            <a:pPr algn="ctr"/>
            <a:r>
              <a:rPr lang="ru-RU" dirty="0" smtClean="0"/>
              <a:t>Участники отмечены на Доске Успеха. </a:t>
            </a:r>
            <a:endParaRPr lang="ru-RU" dirty="0"/>
          </a:p>
        </p:txBody>
      </p:sp>
      <p:pic>
        <p:nvPicPr>
          <p:cNvPr id="1030" name="Picture 6" descr="https://sun9-79.userapi.com/impg/AIH6Y8rWT13bFDutvYUew2RYC8x2apYaxycoMA/uHk3oEn1vfU.jpg?size=2560x1920&amp;quality=95&amp;sign=e5f182399ed1ec68e5ded2fe35e7918a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62" y="4193937"/>
            <a:ext cx="3258521" cy="244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15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295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«ЭРУДИТ ЧЕТВЕРТИ»</a:t>
            </a:r>
            <a:endParaRPr lang="ru-RU" dirty="0"/>
          </a:p>
        </p:txBody>
      </p:sp>
      <p:pic>
        <p:nvPicPr>
          <p:cNvPr id="2050" name="Picture 2" descr="https://sun9-76.userapi.com/impg/u5I2KML0DAzqSG0_fhvDFeWckmoGbtxfudyCkQ/EH4ykpdUbsU.jpg?size=1440x842&amp;quality=95&amp;sign=0ac41d54cec30965969645abf3d8c7ff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02" y="1967802"/>
            <a:ext cx="5326279" cy="311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35.userapi.com/impg/Q7o9mu7aFH2S_VNL-9Jc8Q11OwqZ7Ol4cq85ow/mEI0sIksBic.jpg?size=1307x2160&amp;quality=95&amp;sign=0012866c97c8ec06f251acbfcab9cfcb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710" y="1027300"/>
            <a:ext cx="2842203" cy="469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1295" y="5828406"/>
            <a:ext cx="10109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 результатам каждой четверти в новостной ленте группы класса размещалась информация </a:t>
            </a:r>
            <a:endParaRPr lang="ru-RU" dirty="0"/>
          </a:p>
        </p:txBody>
      </p:sp>
      <p:pic>
        <p:nvPicPr>
          <p:cNvPr id="2054" name="Picture 6" descr="https://sun9-56.userapi.com/impg/oDWTdmPyQO37cwzFVvacmqJ_2_-BAfU5eKerdQ/tN4SFobkbd4.jpg?size=1440x1825&amp;quality=95&amp;sign=5c8534f88a4ce6442afebf63ff89b56b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342" y="1399461"/>
            <a:ext cx="3073582" cy="389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94263" y="5216434"/>
            <a:ext cx="2211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Эрудиты </a:t>
            </a:r>
            <a:r>
              <a:rPr lang="en-US" dirty="0" smtClean="0"/>
              <a:t>II </a:t>
            </a:r>
            <a:r>
              <a:rPr lang="ru-RU" dirty="0" smtClean="0"/>
              <a:t> четверти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282144" y="5398769"/>
            <a:ext cx="2211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Эрудиты </a:t>
            </a:r>
            <a:r>
              <a:rPr lang="en-US" dirty="0" smtClean="0"/>
              <a:t>IV</a:t>
            </a:r>
            <a:r>
              <a:rPr lang="ru-RU" dirty="0" smtClean="0"/>
              <a:t> четверти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42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36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«ЭРУДИТ ГОДА – 2023»</a:t>
            </a:r>
            <a:endParaRPr lang="ru-RU" dirty="0"/>
          </a:p>
        </p:txBody>
      </p:sp>
      <p:pic>
        <p:nvPicPr>
          <p:cNvPr id="3074" name="Picture 2" descr="https://sun9-3.userapi.com/impg/TDbYGgENOctSP8pXeqQtL6JOQ7u5smz7RK-LPg/zb5dHQ_x80o.jpg?size=1440x1900&amp;quality=95&amp;sign=7deebed58d5d490709289905c08ca331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662" y="1282147"/>
            <a:ext cx="3819458" cy="503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740" y="1145492"/>
            <a:ext cx="3652600" cy="531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5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49</Words>
  <Application>Microsoft Office PowerPoint</Application>
  <PresentationFormat>Широкоэкранный</PresentationFormat>
  <Paragraphs>9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Ежедневная классная рубрика «ВОПРОС ДНЯ»</vt:lpstr>
      <vt:lpstr>«ЭРУДИТ ЧЕТВЕРТИ»</vt:lpstr>
      <vt:lpstr>«ЭРУДИТ ГОДА – 2023»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Ежедневная классная рубрика «ВОПРОС ДНЯ»</dc:title>
  <dc:creator>ОГЭ-2022</dc:creator>
  <cp:lastModifiedBy>ОГЭ-2022</cp:lastModifiedBy>
  <cp:revision>3</cp:revision>
  <dcterms:created xsi:type="dcterms:W3CDTF">2023-06-19T17:41:08Z</dcterms:created>
  <dcterms:modified xsi:type="dcterms:W3CDTF">2023-06-19T19:00:53Z</dcterms:modified>
</cp:coreProperties>
</file>