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0"/>
  </p:handoutMasterIdLst>
  <p:sldIdLst>
    <p:sldId id="275" r:id="rId2"/>
    <p:sldId id="258" r:id="rId3"/>
    <p:sldId id="260" r:id="rId4"/>
    <p:sldId id="273" r:id="rId5"/>
    <p:sldId id="261" r:id="rId6"/>
    <p:sldId id="262" r:id="rId7"/>
    <p:sldId id="256" r:id="rId8"/>
    <p:sldId id="257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4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14B39-8567-4A69-81C0-3F303C6124E3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15517-4950-44AF-8003-1F97194E8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971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824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1505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065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710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006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3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05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7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2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1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4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8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0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57BA2-F9A3-40D3-B6A7-11A4C973062B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EE689D9-BEB7-447B-A8B8-15AA9B7F6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67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1" y="0"/>
            <a:ext cx="91454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ownloads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74" y="404666"/>
            <a:ext cx="4341421" cy="27057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924946"/>
            <a:ext cx="8229600" cy="32012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Равномерная окраска арбузов наследуется как рецессивный признак. Какое потомство получится от скрещивания двух гетерозиготных растений с полосатыми плодами?</a:t>
            </a:r>
            <a:b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404665"/>
            <a:ext cx="4323014" cy="270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6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ownloads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995" t="12275" r="7512" b="16312"/>
          <a:stretch/>
        </p:blipFill>
        <p:spPr>
          <a:xfrm>
            <a:off x="179512" y="908722"/>
            <a:ext cx="8766974" cy="5293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750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ownloads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13989"/>
          <a:stretch/>
        </p:blipFill>
        <p:spPr>
          <a:xfrm>
            <a:off x="1547664" y="188640"/>
            <a:ext cx="5688632" cy="2705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212976"/>
            <a:ext cx="8229600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 При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скрещивании черной самки кролика с белым самцом в первом поколении получили потомство черного цвета. Составьте схему данного скрещивания и определите: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1)    Какая окраска шерсти у кроликов доминирует?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2)    Каковы генотипы родителей и гибридов первого поколения по признаку окраски шерсти? 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3)    Какие генетические закономерности проявляются при такой гибридизации?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93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ользователь\Downloads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3040360"/>
            <a:ext cx="8301608" cy="370100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 У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человека ген полидактилии (многопалости) доминирует над нормальным строением кисти. У жены кисть нормальная, муж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гетерозиготен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по гену полидактилии. Определите вероятность рождения в этой семье многопалого ребенка.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31" y="299202"/>
            <a:ext cx="4303070" cy="2409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429" y="288029"/>
            <a:ext cx="3918241" cy="2409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916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ownloads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3609" y="908720"/>
            <a:ext cx="6984775" cy="523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5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ownloads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Проверка знаний</a:t>
            </a:r>
            <a:endParaRPr lang="ru-RU" sz="48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5368" y="1052736"/>
            <a:ext cx="4038600" cy="5472608"/>
          </a:xfrm>
        </p:spPr>
        <p:txBody>
          <a:bodyPr>
            <a:normAutofit fontScale="47500" lnSpcReduction="20000"/>
          </a:bodyPr>
          <a:lstStyle/>
          <a:p>
            <a:r>
              <a:rPr lang="ru-RU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Задача на моногибридное скрещивание  № </a:t>
            </a: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</a:t>
            </a:r>
          </a:p>
          <a:p>
            <a:pPr marL="0" indent="0">
              <a:buNone/>
            </a:pPr>
            <a:endParaRPr lang="ru-RU" sz="3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 У человека ген длинных ресниц доминирует над геном коротких ресниц. Женщина с длинными ресницами, у отца которой ресницы были короткими, вышла замуж за мужчину с короткими ресницами. Выясните: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1) Сколько типов гамет образуется у женщины? 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2) Сколько типов гамет образуется у мужчины? 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3) Какова вероятность рождения в данной семье ребенка с длинными ресницами? 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4) Сколько разных генотипов может быть у детей в этой семье? </a:t>
            </a:r>
            <a:b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5) Сколько разных фенотипов может быть у детей в этой семье?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43036" y="991269"/>
            <a:ext cx="4038600" cy="4525963"/>
          </a:xfrm>
        </p:spPr>
        <p:txBody>
          <a:bodyPr>
            <a:noAutofit/>
          </a:bodyPr>
          <a:lstStyle/>
          <a:p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Задача на моногибридное скрещивание </a:t>
            </a:r>
            <a:r>
              <a:rPr lang="ru-RU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№ </a:t>
            </a:r>
            <a:r>
              <a:rPr lang="ru-RU" sz="1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</a:t>
            </a: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 Ген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диабета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рецессивен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по отношению к гену нормального состояния. У здоровых супругов родился ребенок, больной диабетом. Определите:</a:t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1) Сколько типов гамет может образоваться у отца? </a:t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2) Сколько типов гамет может образоваться у матери? </a:t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3) Какова вероятность рождения здорового ребенка в данной семье? </a:t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4) Сколько разных генотипов может быть у детей в этой семье? </a:t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5) Какова вероятность того, что второй ребенок родится больным?</a:t>
            </a:r>
          </a:p>
          <a:p>
            <a:pPr marL="0" indent="0">
              <a:buNone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5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ownloads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15616"/>
          </a:xfrm>
        </p:spPr>
        <p:txBody>
          <a:bodyPr>
            <a:normAutofit/>
          </a:bodyPr>
          <a:lstStyle/>
          <a:p>
            <a:r>
              <a:rPr lang="ru-RU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Проверка знаний</a:t>
            </a:r>
            <a:endParaRPr lang="ru-RU" sz="48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№1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2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1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50% или ½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2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 2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№2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2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2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75% или ¾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3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 25% или 1/4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196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Параграф 17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Решить задачи    8,9,     *10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Просмотреть видео «Основные законы наследственности» </a:t>
            </a:r>
          </a:p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акцентировать внимание на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дигибридном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скрещивании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9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ownloads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ЦЕЛИ УРОКА</a:t>
            </a:r>
            <a:endParaRPr lang="ru-RU" sz="60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Познакомить с законами Г. Менделя по моногибридному скрещиванию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Раскрыть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сущность полного и неполного доминирования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Доказать действие законов путем исследования на примере гороха.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Научить решать задачи на моногибридное скрещивание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Формировать познавательный интерес к предмету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213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ownloads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-27384"/>
            <a:ext cx="8496944" cy="667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САМОСТОЯТЕЛЬНАЯ РАБОТА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«ТЕРМИНОЛОГИЧЕСКАЯ ГРАМОТНОСТЬ</a:t>
            </a:r>
            <a:r>
              <a:rPr lang="ru-RU" sz="3200" b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8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lang="ru-RU" sz="28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Участок молекулы ДНК, отвечающий за структуру определенной молекулы белка и определяющий возможность развития отдельного элементарного признака. </a:t>
            </a:r>
            <a:endParaRPr lang="ru-RU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Совокупность 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всех генов организма; совокупность наследственных признаков организма, полученных от родителей. </a:t>
            </a:r>
            <a:endParaRPr lang="ru-RU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Совокупность 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признаков и свойств организма, проявляющаяся при взаимодействии генотипа и окружающей среды. 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Парные хромосомы, одинаковые по форме, размерам, набору генов. </a:t>
            </a:r>
            <a:endParaRPr lang="ru-RU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Участок 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хромосомы, в котором расположен ген. </a:t>
            </a:r>
            <a:endParaRPr lang="ru-RU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Клетка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, образующаяся при слиянии двух гамет (половых клеток) – женской (яйцеклетка) и мужской (сперматозоида). Содержит диплоидный (двойной) набор хромом. </a:t>
            </a:r>
            <a:endParaRPr lang="ru-RU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Зигота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, имеющая одинаковые аллели данного гена (оба доминантные АА или оба рецессивные </a:t>
            </a:r>
            <a:r>
              <a:rPr lang="ru-RU" sz="1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аа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Преобладающий 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признак, проявляющийся в потомстве у гетерозиготных особей. </a:t>
            </a:r>
            <a:endParaRPr lang="ru-RU" sz="17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Признак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, который передается по наследству, но подавляется, не проявляясь у гетерозиготных потомков, полученных при скрещивании.     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Половая </a:t>
            </a:r>
            <a:r>
              <a:rPr lang="ru-RU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клетка организма, несущая один ген из аллельной пары</a:t>
            </a:r>
            <a:r>
              <a:rPr lang="ru-RU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</a:t>
            </a:r>
            <a:endParaRPr lang="ru-RU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Пользователь\Downloads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САМОСТОЯТЕЛЬНАЯ РАБОТА </a:t>
            </a:r>
            <a:br>
              <a:rPr lang="ru-RU" sz="3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«ТЕРМИНОЛОГИЧЕСКАЯ ГРАМОТНОСТЬ»</a:t>
            </a:r>
            <a:r>
              <a:rPr lang="ru-RU" sz="32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1. Ген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2. Генотип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3. Фенотип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4. Гомологичные хромосомы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5. Локус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6. Зигота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7. Гомозигота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8. Доминантный признак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9. Рецессивный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10. Гамета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9120"/>
          </a:xfrm>
        </p:spPr>
        <p:txBody>
          <a:bodyPr>
            <a:normAutofit fontScale="70000" lnSpcReduction="20000"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5. Селекция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10. Нейрула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11.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пыление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15. Геном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24. Ген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60. Митоз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65. Кроссинговер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70. Кариотип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75. Бластула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90. Мейоз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21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ownloads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43708" y="1124744"/>
            <a:ext cx="594066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Вавилов показал: в долинах все – гибриды!</a:t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реки и ручьи сливаются в моря.</a:t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России весь народ – гибриды многих наций!</a:t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гены посмотри – все нации найдёшь!</a:t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русских посмотри - они же все гибриды!</a:t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же - и татары, и меря, и мордва,</a:t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же - и башкиры, и </a:t>
            </a:r>
            <a:r>
              <a:rPr lang="ru-RU" sz="2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мстера</a:t>
            </a: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мурома,</a:t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же - и казахи, и сербы, и </a:t>
            </a:r>
            <a:r>
              <a:rPr lang="ru-RU" sz="2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литва</a:t>
            </a: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гласит, что русский - значит </a:t>
            </a:r>
            <a:r>
              <a:rPr lang="ru-RU" sz="2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росткий</a:t>
            </a: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Выносливый гибрид, растущий так всегда!</a:t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Везде как рожь растёт, не пропадает вовсе.</a:t>
            </a:r>
            <a:b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 где не пропадёт! Не вымрет никогда</a:t>
            </a:r>
            <a:r>
              <a:rPr lang="ru-RU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8" y="6083533"/>
            <a:ext cx="2742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Мишель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Филиппов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19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ownloads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7386"/>
            <a:ext cx="6347713" cy="1320800"/>
          </a:xfrm>
        </p:spPr>
        <p:txBody>
          <a:bodyPr>
            <a:noAutofit/>
          </a:bodyPr>
          <a:lstStyle/>
          <a:p>
            <a:r>
              <a:rPr lang="ru-RU" sz="80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ТЕМА УРОКА</a:t>
            </a:r>
            <a:endParaRPr lang="ru-RU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359423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8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Закономерности </a:t>
            </a:r>
            <a:r>
              <a:rPr lang="ru-RU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наследования признаков </a:t>
            </a:r>
            <a:endParaRPr lang="ru-RU" sz="4800" b="1" dirty="0" smtClean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8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при </a:t>
            </a:r>
            <a:r>
              <a:rPr lang="ru-RU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моногибридном скрещивании (полное и неполное доминирование).</a:t>
            </a:r>
            <a:endParaRPr lang="ru-RU" sz="48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endParaRPr lang="ru-RU" sz="4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974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ownloads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ЦЕЛИ УРОКА</a:t>
            </a:r>
            <a:endParaRPr lang="ru-RU" sz="60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Познакомить с законами Г. Менделя по моногибридному скрещиванию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Раскрыть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сущность полного и неполного доминирования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Доказать действие законов путем исследования на примере гороха.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Научить решать задачи на моногибридное скрещивание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Формировать познавательный интерес к предмету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781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ownloads\blac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r="10802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мендель законы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ownloads\blac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r="10802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ендель законы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30225"/>
            <a:ext cx="8534720" cy="682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4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ownloads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27373"/>
            <a:ext cx="8507288" cy="4525963"/>
          </a:xfrm>
        </p:spPr>
        <p:txBody>
          <a:bodyPr>
            <a:normAutofit/>
          </a:bodyPr>
          <a:lstStyle/>
          <a:p>
            <a:r>
              <a:rPr lang="ru-RU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Решить </a:t>
            </a:r>
            <a:r>
              <a:rPr lang="ru-RU" sz="44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задачу</a:t>
            </a:r>
          </a:p>
          <a:p>
            <a:pPr marL="0" indent="0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скрещивании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двух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гомозиготных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сортов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томата с красными (А) и жёлтыми (а) плодами в первом поколении все плоды оказались красными. Определите генотипы родителей, гибридов первого поколения. Какая генетическая закономерность проявляется в этом скрещивании?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6200"/>
            <a:ext cx="4046959" cy="324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47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208</TotalTime>
  <Words>524</Words>
  <Application>Microsoft Office PowerPoint</Application>
  <PresentationFormat>Экран (4:3)</PresentationFormat>
  <Paragraphs>82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САМОСТОЯТЕЛЬНАЯ РАБОТА  «ТЕРМИНОЛОГИЧЕСКАЯ ГРАМОТНОСТЬ»                                        </vt:lpstr>
      <vt:lpstr>Презентация PowerPoint</vt:lpstr>
      <vt:lpstr>ТЕМА УРОКА</vt:lpstr>
      <vt:lpstr>ЦЕЛИ УРОКА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Проверка знаний</vt:lpstr>
      <vt:lpstr>Проверка знаний</vt:lpstr>
      <vt:lpstr>Домашнее задание</vt:lpstr>
      <vt:lpstr>ЦЕЛИ УРОКА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Учитель</cp:lastModifiedBy>
  <cp:revision>40</cp:revision>
  <cp:lastPrinted>2019-12-12T04:51:37Z</cp:lastPrinted>
  <dcterms:created xsi:type="dcterms:W3CDTF">2019-12-10T11:03:43Z</dcterms:created>
  <dcterms:modified xsi:type="dcterms:W3CDTF">2020-04-06T09:34:06Z</dcterms:modified>
</cp:coreProperties>
</file>