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5" r:id="rId7"/>
    <p:sldId id="260" r:id="rId8"/>
    <p:sldId id="261" r:id="rId9"/>
    <p:sldId id="262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Чернявская Елена Владимировна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Заведующая библиотекой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«Горки-Х»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3234" y="162880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Биографии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писателей 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2224"/>
            <a:ext cx="6120680" cy="13405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Саша Чёрный</a:t>
            </a:r>
            <a:br>
              <a:rPr lang="ru-RU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13 октября 1880 - 5 августа 1932</a:t>
            </a:r>
            <a:endParaRPr lang="ru-RU" sz="3100" b="1" dirty="0">
              <a:latin typeface="+mn-lt"/>
            </a:endParaRPr>
          </a:p>
        </p:txBody>
      </p:sp>
      <p:pic>
        <p:nvPicPr>
          <p:cNvPr id="9218" name="Picture 2" descr="http://qrcoder.ru/code/?https%3A%2F%2Fschfree.litres.ru%2Fsasha-cherny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89226" cy="36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3260724" cy="36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Михаил Афанасьевич Булгаков</a:t>
            </a:r>
            <a:br>
              <a:rPr lang="ru-RU" sz="40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15 мая 1891 – 10 марта 1940</a:t>
            </a:r>
            <a:endParaRPr lang="ru-RU" sz="2800" b="1" dirty="0">
              <a:latin typeface="+mn-lt"/>
            </a:endParaRPr>
          </a:p>
        </p:txBody>
      </p:sp>
      <p:pic>
        <p:nvPicPr>
          <p:cNvPr id="8194" name="Picture 2" descr="http://qrcoder.ru/code/?https%3A%2F%2Fschfree.litres.ru%2Fmihail-bulgakov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53127"/>
            <a:ext cx="374441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2585110" cy="37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3102125" cy="3586056"/>
          </a:xfrm>
          <a:prstGeom prst="rect">
            <a:avLst/>
          </a:prstGeom>
        </p:spPr>
      </p:pic>
      <p:pic>
        <p:nvPicPr>
          <p:cNvPr id="4" name="Picture 2" descr="http://qrcoder.ru/code/?https%3A%2F%2Fschfree.litres.ru%2Faleksandr-pushkin%2Fob-avtore%2F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86055" cy="35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7" y="476672"/>
            <a:ext cx="7114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</a:t>
            </a:r>
          </a:p>
          <a:p>
            <a:pPr algn="ctr"/>
            <a:r>
              <a:rPr lang="ru-RU" sz="2800" b="1" dirty="0"/>
              <a:t>6 июня 1799 – </a:t>
            </a:r>
            <a:r>
              <a:rPr lang="ru-RU" sz="2800" b="1" dirty="0" smtClean="0"/>
              <a:t>10 </a:t>
            </a:r>
            <a:r>
              <a:rPr lang="ru-RU" sz="2800" b="1" dirty="0"/>
              <a:t>февраля 1837</a:t>
            </a:r>
            <a:endParaRPr lang="ru-RU" sz="2800" dirty="0"/>
          </a:p>
          <a:p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qrcoder.ru/code/?https%3A%2F%2Fschfree.litres.ru%2Fnikolay-gogol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45694" cy="33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33" y="1844824"/>
            <a:ext cx="3342212" cy="334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437" y="395983"/>
            <a:ext cx="67278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Николай Васильевич Гоголь</a:t>
            </a:r>
          </a:p>
          <a:p>
            <a:pPr algn="ctr"/>
            <a:r>
              <a:rPr lang="ru-RU" sz="2800" b="1" dirty="0"/>
              <a:t>1 апреля 1809 </a:t>
            </a:r>
            <a:r>
              <a:rPr lang="ru-RU" sz="2800" b="1" dirty="0" smtClean="0"/>
              <a:t>–</a:t>
            </a:r>
            <a:r>
              <a:rPr lang="ru-RU" sz="2800" dirty="0"/>
              <a:t> </a:t>
            </a:r>
            <a:r>
              <a:rPr lang="ru-RU" sz="2800" b="1" dirty="0" smtClean="0"/>
              <a:t>4 </a:t>
            </a:r>
            <a:r>
              <a:rPr lang="ru-RU" sz="2800" b="1" dirty="0"/>
              <a:t>марта 1852</a:t>
            </a:r>
            <a:endParaRPr lang="ru-RU" sz="2800" dirty="0"/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10876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Юрьевич Лермонтов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100" b="1" dirty="0">
                <a:latin typeface="+mn-lt"/>
              </a:rPr>
              <a:t>15 октября </a:t>
            </a:r>
            <a:r>
              <a:rPr lang="ru-RU" sz="3100" b="1" dirty="0" smtClean="0">
                <a:latin typeface="+mn-lt"/>
              </a:rPr>
              <a:t>1814 </a:t>
            </a:r>
            <a:r>
              <a:rPr lang="ru-RU" sz="3100" b="1" dirty="0">
                <a:latin typeface="+mn-lt"/>
              </a:rPr>
              <a:t>– 27 июля 1841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Mikhail lermont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2635708" cy="3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schfree.litres.ru%2Fmihail-lermontov%2Fob-avtore%2F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64" y="2161721"/>
            <a:ext cx="3520860" cy="3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2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dirty="0" smtClean="0">
                <a:latin typeface="+mn-lt"/>
              </a:rPr>
              <a:t>Фёдор Михайлович Достоевский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100" b="1" dirty="0">
                <a:latin typeface="+mn-lt"/>
              </a:rPr>
              <a:t>11 ноября 1821 – 9 февраля 1981 </a:t>
            </a:r>
          </a:p>
        </p:txBody>
      </p:sp>
      <p:pic>
        <p:nvPicPr>
          <p:cNvPr id="7170" name="Picture 2" descr="http://qrcoder.ru/code/?https%3A%2F%2Fschfree.litres.ru%2Ffedor-dostoevski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7669"/>
            <a:ext cx="34563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2736304" cy="34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4586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Лев Николаевич Толстой</a:t>
            </a:r>
            <a:br>
              <a:rPr lang="ru-RU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7 </a:t>
            </a:r>
            <a:r>
              <a:rPr lang="ru-RU" sz="3100" b="1" dirty="0">
                <a:latin typeface="+mn-lt"/>
              </a:rPr>
              <a:t>сентября 1828 – 20 ноября 1910 </a:t>
            </a:r>
            <a:endParaRPr lang="ru-RU" sz="3100" dirty="0">
              <a:latin typeface="+mn-lt"/>
            </a:endParaRPr>
          </a:p>
        </p:txBody>
      </p:sp>
      <p:pic>
        <p:nvPicPr>
          <p:cNvPr id="6146" name="Picture 2" descr="http://qrcoder.ru/code/?https%3A%2F%2Fschfree.litres.ru%2Flev-tolsto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89226" cy="36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87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7509"/>
            <a:ext cx="5544616" cy="27715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Антон Павлович Чехов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100" b="1" dirty="0">
                <a:latin typeface="+mn-lt"/>
              </a:rPr>
              <a:t>29 января 1860 - 15 июля 1904 </a:t>
            </a:r>
            <a:endParaRPr lang="ru-RU" sz="3100" dirty="0">
              <a:latin typeface="+mn-lt"/>
            </a:endParaRPr>
          </a:p>
        </p:txBody>
      </p:sp>
      <p:pic>
        <p:nvPicPr>
          <p:cNvPr id="3074" name="Picture 2" descr="http://qrcoder.ru/code/?https%3A%2F%2Fschfree.litres.ru%2Fanton-chehov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83768" cy="3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5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48672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 </a:t>
            </a:r>
            <a:r>
              <a:rPr lang="ru-RU" sz="4000" dirty="0" smtClean="0">
                <a:latin typeface="+mn-lt"/>
              </a:rPr>
              <a:t>Максим Горький</a:t>
            </a:r>
            <a:br>
              <a:rPr lang="ru-RU" sz="40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28 марта 1868 - 18 июня1936</a:t>
            </a:r>
            <a:endParaRPr lang="ru-RU" sz="3100" b="1" dirty="0">
              <a:latin typeface="+mn-lt"/>
            </a:endParaRPr>
          </a:p>
        </p:txBody>
      </p:sp>
      <p:pic>
        <p:nvPicPr>
          <p:cNvPr id="4098" name="Picture 2" descr="http://qrcoder.ru/code/?https%3A%2F%2Fschfree.litres.ru%2Fmaksim-gorki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5"/>
            <a:ext cx="3401194" cy="34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2537292" cy="34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7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990" y="116632"/>
            <a:ext cx="7272808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Александр Иванович Куприн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+mn-lt"/>
              </a:rPr>
              <a:t>7 сентября </a:t>
            </a:r>
            <a:r>
              <a:rPr lang="ru-RU" sz="3100" b="1" dirty="0" smtClean="0">
                <a:latin typeface="+mn-lt"/>
              </a:rPr>
              <a:t>1870 – </a:t>
            </a:r>
            <a:r>
              <a:rPr lang="ru-RU" sz="3100" b="1" dirty="0">
                <a:latin typeface="+mn-lt"/>
              </a:rPr>
              <a:t>25 августа 1938 </a:t>
            </a:r>
            <a:endParaRPr lang="ru-RU" sz="3100" dirty="0">
              <a:latin typeface="+mn-lt"/>
            </a:endParaRPr>
          </a:p>
        </p:txBody>
      </p:sp>
      <p:pic>
        <p:nvPicPr>
          <p:cNvPr id="5122" name="Picture 2" descr="http://qrcoder.ru/code/?https%3A%2F%2Fschfree.litres.ru%2Faleksandr-kuprin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68" y="1777592"/>
            <a:ext cx="3482330" cy="34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2304256" cy="34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1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45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Михаил Юрьевич Лермонтов  15 октября 1814 – 27 июля 1841  </vt:lpstr>
      <vt:lpstr> Фёдор Михайлович Достоевский 11 ноября 1821 – 9 февраля 1981 </vt:lpstr>
      <vt:lpstr> Лев Николаевич Толстой 7 сентября 1828 – 20 ноября 1910 </vt:lpstr>
      <vt:lpstr>  Антон Павлович Чехов  29 января 1860 - 15 июля 1904 </vt:lpstr>
      <vt:lpstr> Максим Горький 28 марта 1868 - 18 июня1936</vt:lpstr>
      <vt:lpstr>Александр Иванович Куприн 7 сентября 1870 – 25 августа 1938 </vt:lpstr>
      <vt:lpstr>Саша Чёрный 13 октября 1880 - 5 августа 1932</vt:lpstr>
      <vt:lpstr>Михаил Афанасьевич Булгаков 15 мая 1891 – 10 марта 1940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temp</cp:lastModifiedBy>
  <cp:revision>27</cp:revision>
  <dcterms:created xsi:type="dcterms:W3CDTF">2013-08-17T08:34:50Z</dcterms:created>
  <dcterms:modified xsi:type="dcterms:W3CDTF">2023-10-11T18:48:58Z</dcterms:modified>
</cp:coreProperties>
</file>