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80" r:id="rId8"/>
    <p:sldId id="289" r:id="rId9"/>
    <p:sldId id="290" r:id="rId10"/>
    <p:sldId id="284" r:id="rId11"/>
    <p:sldId id="288" r:id="rId12"/>
    <p:sldId id="287" r:id="rId13"/>
    <p:sldId id="269" r:id="rId14"/>
    <p:sldId id="292" r:id="rId15"/>
    <p:sldId id="29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0B74A7-0595-4ACE-82AB-A7B9279E5A11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E55551-F775-4ADA-9378-49DAF6366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edu.ru/test/matematika/5-klass/ploshhadi-i-obemyi-kuba-i-pryamougolnogo-parallelepiped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text=&#1084;&#1091;&#1083;&#1100;&#1090;&#1092;&#1080;&#1083;&#1100;&#1084;%20&#1084;&#1099;%20&#1076;&#1077;&#1083;&#1080;&#1083;&#1080;%20&#1072;&#1087;&#1077;&#1083;&#1100;&#1089;&#1080;&#1085;&amp;path=yandex_search&amp;parent-reqid=1648553827746207-2414159453056973952-sas6-5264-11c-sas-l7-balancer-8080-BAL-7096&amp;from_type=vast&amp;filmId=72406444349690798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15103288421980748595&amp;from_type=vast&amp;parent-reqid=1648555000928583-12324069249005668573-vla1-4632-vla-l7-balancer-8080-BAL-7744&amp;path=yandex_search&amp;text=&#1074;&#1080;&#1076;&#1077;&#1086;&#1091;&#1088;&#1086;&#1082;+&#1087;&#1086;&#1085;&#1103;&#1090;&#1080;&#1077;+&#1086;&#1073;&#1099;&#1082;&#1085;&#1086;&#1074;&#1077;&#1085;&#1085;&#1086;&#1081;+&#1076;&#1088;&#1086;&#1073;&#1080;+5+&#1082;&#1083;&#1072;&#1089;&#1089;+&#1084;&#1077;&#1088;&#1079;&#1083;&#1103;&#1082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85728"/>
            <a:ext cx="8229600" cy="350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средняя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№12 имени А.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Толстунова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станицы Новониколаевской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Калининского района Краснодарского края</a:t>
            </a: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Дистанционный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обыкновенной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000" dirty="0">
                <a:solidFill>
                  <a:srgbClr val="7030A0"/>
                </a:solidFill>
                <a:latin typeface="Verdana" pitchFamily="34" charset="0"/>
              </a:rPr>
              <a:t>Макаренко Юлия </a:t>
            </a: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</a:rPr>
              <a:t>Ивановна,</a:t>
            </a:r>
            <a:endParaRPr lang="ru-RU" sz="2000" dirty="0">
              <a:solidFill>
                <a:srgbClr val="7030A0"/>
              </a:solidFill>
              <a:latin typeface="Verdan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 учитель математики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МБОУ- СОШ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№12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ст.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Новониколаевской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6" descr="cen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3933056"/>
            <a:ext cx="4367956" cy="2528071"/>
          </a:xfrm>
          <a:prstGeom prst="rect">
            <a:avLst/>
          </a:prstGeom>
          <a:noFill/>
        </p:spPr>
      </p:pic>
      <p:pic>
        <p:nvPicPr>
          <p:cNvPr id="19458" name="Picture 2" descr="C:\Users\СОШ12\Desktop\мои документы\буквы\мате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3908"/>
            <a:ext cx="3563888" cy="41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/>
        </p:nvSpPr>
        <p:spPr>
          <a:xfrm>
            <a:off x="576263" y="2239963"/>
            <a:ext cx="7991475" cy="237807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Самостоятельная работа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B8597-3E5E-47D9-8131-150E557195E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799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9" descr="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4440"/>
            <a:ext cx="4362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Рисунок 10" descr="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56" y="3318037"/>
            <a:ext cx="40671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726" y="4172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Индивидуальные карточки.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  «1»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часть фигуры закрашена?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2072" y="1656044"/>
            <a:ext cx="741350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Решите задачу: В возрасте   14-18 лет наиболее рационален  четырехразовый  режим питания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Завтрак должен содержать четверть дневного питания, полдник - шестую часть,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обед - треть и ужин - пятую часть.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Запишите получившиеся дроби.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 «2»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часть фигуры закрашена?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4198301"/>
            <a:ext cx="78678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Решите задачу: В возрасте   18-20 лет наиболее рационален  трехразовый  режим питания.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Завтрак должен содержать шестую часть дневного питания,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обед - половину и ужин - треть часть. Запишите получившиеся дроби.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67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3600" b="1" i="1" dirty="0" smtClean="0">
                <a:solidFill>
                  <a:srgbClr val="6600CC"/>
                </a:solidFill>
              </a:rPr>
              <a:t>     Даже  Пифагор, который трепетно  относился к натуральным числам, создавая теорию  музыкальной шкалы, связал основные    музыкальные интервалы с дробями.</a:t>
            </a:r>
            <a:endParaRPr lang="ru-RU" altLang="ru-RU" sz="3600" dirty="0" smtClean="0"/>
          </a:p>
        </p:txBody>
      </p:sp>
      <p:pic>
        <p:nvPicPr>
          <p:cNvPr id="35843" name="Picture 3" descr="C:\Documents and Settings\Admin\Мои документы\Мои рисунки\i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357688"/>
            <a:ext cx="32353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7715250" y="5643563"/>
            <a:ext cx="576263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Music"/>
          <p:cNvSpPr>
            <a:spLocks noEditPoints="1" noChangeArrowheads="1"/>
          </p:cNvSpPr>
          <p:nvPr/>
        </p:nvSpPr>
        <p:spPr bwMode="auto">
          <a:xfrm>
            <a:off x="7215188" y="4429125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7929563" y="3643313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pPr algn="just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  </a:t>
            </a:r>
            <a:endParaRPr lang="ru-RU" altLang="ru-RU" sz="10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8" name="Picture 5" descr="http://festival.1september.ru/articles/563095/img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318000"/>
            <a:ext cx="21431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§25, </a:t>
            </a:r>
          </a:p>
          <a:p>
            <a:r>
              <a:rPr lang="ru-RU" dirty="0"/>
              <a:t>с. 179-180 «Когда сделаны уроки» (прочитать)</a:t>
            </a:r>
          </a:p>
          <a:p>
            <a:r>
              <a:rPr lang="ru-RU" dirty="0"/>
              <a:t>№ 677 (по новой теме)</a:t>
            </a:r>
          </a:p>
          <a:p>
            <a:r>
              <a:rPr lang="ru-RU" dirty="0"/>
              <a:t>№ 716 ( на повторение)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429108"/>
            <a:ext cx="38659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229600" cy="4525963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Подведение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итогов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Каждый может за версту 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Видеть дробную черту. 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Над чертой – числитель, знайте, 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Под чертою – знаменатель. 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Дробь такую, непременно, 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Надо звать – обыкновенной.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263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ОШ12\Desktop\мои документы\буквы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663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чему-нибудь научились?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на уроке я …</a:t>
            </a:r>
          </a:p>
          <a:p>
            <a:pPr>
              <a:buNone/>
            </a:pPr>
            <a:r>
              <a:rPr lang="ru-RU" sz="4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Самым интересным для меня...</a:t>
            </a:r>
          </a:p>
          <a:p>
            <a:pPr>
              <a:buNone/>
            </a:pPr>
            <a:r>
              <a:rPr lang="ru-RU" sz="4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Урок мне …</a:t>
            </a:r>
          </a:p>
          <a:p>
            <a:pPr>
              <a:buNone/>
            </a:pP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Спасибо      за урок!</a:t>
            </a:r>
          </a:p>
          <a:p>
            <a:pPr>
              <a:buNone/>
            </a:pP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CRCTR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1643050"/>
            <a:ext cx="3228975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9705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CC"/>
                </a:solidFill>
                <a:latin typeface="Times New Roman"/>
                <a:ea typeface="Times New Roman"/>
              </a:rPr>
              <a:t>Эмоциональный настрой на урок.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Times New Roman"/>
                <a:ea typeface="Times New Roman"/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Ну-ка, проверь дружок,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Ты готов начать урок?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Всё ль на месте,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Всё ль в порядке,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Ручка, книжка и тетрадка?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Все ли правильно сидят?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Все ль внимательно глядят?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Каждый хочет получать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Только лишь оценку пять.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9810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8435280" cy="18002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u="sng" dirty="0">
                <a:solidFill>
                  <a:srgbClr val="0000CC"/>
                </a:solidFill>
                <a:latin typeface="Times New Roman"/>
                <a:ea typeface="Times New Roman"/>
                <a:hlinkClick r:id="rId2"/>
              </a:rPr>
              <a:t>https://</a:t>
            </a:r>
            <a:r>
              <a:rPr lang="ru-RU" b="1" u="sng" dirty="0" smtClean="0">
                <a:solidFill>
                  <a:srgbClr val="0000CC"/>
                </a:solidFill>
                <a:latin typeface="Times New Roman"/>
                <a:ea typeface="Times New Roman"/>
                <a:hlinkClick r:id="rId2"/>
              </a:rPr>
              <a:t>testedu.ru/test/matematika/5-klass/ploshhadi-i-obemyi-kuba-i-pryamougolnogo-parallelepipeda.html</a:t>
            </a:r>
            <a:endParaRPr lang="ru-RU" b="1" u="sng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04091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Мультфильм</a:t>
            </a:r>
            <a:r>
              <a:rPr lang="ru-RU" sz="7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</a:t>
            </a: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делили апельсин.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 нас, а он один.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долька — для ежа,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долька — для стрижа,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долька — для утят,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долька — для котят,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долька — для бобра,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для волка — кожура!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сердит на нас. Беда!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7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Разбегайтесь кто куда!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b="1" i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https://yandex.ru/video/preview/?text=мультфильм%20мы%20делили%20апельсин&amp;path=yandex_search&amp;parent-reqid=1648553827746207-2414159453056973952-sas6-5264-11c-sas-l7-balancer-8080-BAL-7096&amp;from_type=vast&amp;filmId=7240644434969079887</a:t>
            </a: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654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ОБЪЯСНЕНИЕ НОВОГО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https://yandex.ru/video/preview/?filmId=15103288421980748595&amp;from_type=vast&amp;parent-reqid=1648555000928583-12324069249005668573-vla1-4632-vla-l7-balancer-8080-BAL-7744&amp;path=yandex_search&amp;text=</a:t>
            </a:r>
            <a:r>
              <a:rPr lang="ru-RU" dirty="0" smtClean="0">
                <a:hlinkClick r:id="rId2"/>
              </a:rPr>
              <a:t>видеоурок+понятие+обыкновенной+дроби+5+класс+мерзляк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604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СОШ12\Desktop\мои документы\буквы\513123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51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/>
        </p:nvSpPr>
        <p:spPr>
          <a:xfrm>
            <a:off x="576263" y="2239963"/>
            <a:ext cx="7991475" cy="237807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Рабочая тетрадь</a:t>
            </a:r>
          </a:p>
          <a:p>
            <a:pPr>
              <a:defRPr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(выполнить задания)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50098-6162-4C33-95BB-C263C1CFEEF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86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62201" y="1511050"/>
                <a:ext cx="6019597" cy="111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𝟑𝟒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𝟒𝟑</m:t>
                        </m:r>
                      </m:den>
                    </m:f>
                  </m:oMath>
                </a14:m>
                <a:r>
                  <a:rPr lang="ru-RU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𝟏𝟐𝟕</m:t>
                        </m:r>
                      </m:num>
                      <m:den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ru-RU" sz="4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01" y="1511050"/>
                <a:ext cx="6019597" cy="11148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99392" y="2676925"/>
            <a:ext cx="1739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676</a:t>
            </a:r>
            <a:endParaRPr lang="ru-RU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72242" y="3771831"/>
                <a:ext cx="3393878" cy="1228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ru-RU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42" y="3771831"/>
                <a:ext cx="3393878" cy="1228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581798" y="5854890"/>
            <a:ext cx="825223" cy="60050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17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1142" y="180108"/>
            <a:ext cx="1739579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№680.</a:t>
            </a:r>
            <a:endParaRPr lang="ru-RU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30823" y="988727"/>
                <a:ext cx="4300216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составляли яблони</a:t>
                </a:r>
                <a:endParaRPr lang="ru-RU" sz="3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23" y="988727"/>
                <a:ext cx="4300216" cy="910377"/>
              </a:xfrm>
              <a:prstGeom prst="rect">
                <a:avLst/>
              </a:prstGeom>
              <a:blipFill rotWithShape="0">
                <a:blip r:embed="rId3"/>
                <a:stretch>
                  <a:fillRect r="-283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501162" y="1967146"/>
            <a:ext cx="1739579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682</a:t>
            </a:r>
            <a:endParaRPr lang="ru-RU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66030" y="2816905"/>
                <a:ext cx="7137779" cy="251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14+19 = 33 (с) – составляют 2 рассказа</a:t>
                </a:r>
                <a:endParaRPr lang="ru-RU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(с) – составляет 1 рассказ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:r>
                  <a:rPr lang="ru-RU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20015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(с) – составляет 2 рассказ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0" y="2816905"/>
                <a:ext cx="7137779" cy="2514791"/>
              </a:xfrm>
              <a:prstGeom prst="rect">
                <a:avLst/>
              </a:prstGeom>
              <a:blipFill rotWithShape="0">
                <a:blip r:embed="rId4"/>
                <a:stretch>
                  <a:fillRect l="-1708" t="-1453" b="-1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683690" y="5813946"/>
            <a:ext cx="736979" cy="73697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90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317</TotalTime>
  <Words>409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</vt:lpstr>
      <vt:lpstr>Презентация PowerPoint</vt:lpstr>
      <vt:lpstr>Эмоциональный настрой на урок. </vt:lpstr>
      <vt:lpstr>УСТНАЯ РАБОТА</vt:lpstr>
      <vt:lpstr>Презентация PowerPoint</vt:lpstr>
      <vt:lpstr>ОБЪЯСНЕНИЕ НОВОГО МАТЕРИАЛА</vt:lpstr>
      <vt:lpstr>Презентация PowerPoint</vt:lpstr>
      <vt:lpstr>Презентация PowerPoint</vt:lpstr>
      <vt:lpstr>№ 675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Вы чему-нибудь научились?</vt:lpstr>
    </vt:vector>
  </TitlesOfParts>
  <Manager>Макаренко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Макаренко</dc:creator>
  <cp:lastModifiedBy>СОШ12</cp:lastModifiedBy>
  <cp:revision>32</cp:revision>
  <dcterms:created xsi:type="dcterms:W3CDTF">2012-07-05T06:55:17Z</dcterms:created>
  <dcterms:modified xsi:type="dcterms:W3CDTF">2022-03-30T09:34:39Z</dcterms:modified>
</cp:coreProperties>
</file>