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67" r:id="rId3"/>
    <p:sldId id="262" r:id="rId4"/>
    <p:sldId id="257" r:id="rId5"/>
    <p:sldId id="263" r:id="rId6"/>
    <p:sldId id="264" r:id="rId7"/>
    <p:sldId id="268" r:id="rId8"/>
    <p:sldId id="269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81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3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19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040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400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3980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4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4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1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0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2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38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4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08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79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4CB6-803C-4434-A48F-E35FCF6C2FD3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8652348-251C-4A1A-9BEE-A9540C59F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96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01hotels.ru/main/cities/irkutsk/points/museums/eksperimentarii" TargetMode="External"/><Relationship Id="rId2" Type="http://schemas.openxmlformats.org/officeDocument/2006/relationships/hyperlink" Target="http://irkipedia.ru/content/eksperimentari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071" y="621103"/>
            <a:ext cx="11524129" cy="1500995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Музей занимательной науки</a:t>
            </a:r>
            <a:b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ЭКСПЕРИМЕНТАРИЙ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130kvar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629" y="3738407"/>
            <a:ext cx="3125182" cy="23575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28"/>
          <a:stretch/>
        </p:blipFill>
        <p:spPr bwMode="auto">
          <a:xfrm>
            <a:off x="6444342" y="3346446"/>
            <a:ext cx="3404205" cy="20392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4877" y="2583544"/>
            <a:ext cx="6565294" cy="1320800"/>
          </a:xfrm>
        </p:spPr>
        <p:txBody>
          <a:bodyPr>
            <a:noAutofit/>
          </a:bodyPr>
          <a:lstStyle/>
          <a:p>
            <a:r>
              <a:rPr lang="ru-RU" sz="4400" dirty="0" smtClean="0"/>
              <a:t>Спасибо за внимание </a:t>
            </a:r>
            <a:r>
              <a:rPr lang="ru-RU" sz="4400" dirty="0" smtClean="0">
                <a:sym typeface="Wingdings" panose="05000000000000000000" pitchFamily="2" charset="2"/>
              </a:rPr>
              <a:t>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3182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Проблемный вопрос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658323" cy="388077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Что это за музей?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561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5734" y="0"/>
            <a:ext cx="9105295" cy="146074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музее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536" y="941388"/>
            <a:ext cx="11137295" cy="17727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cap="small" dirty="0" smtClean="0">
                <a:latin typeface="Bookman Old Style" pitchFamily="18" charset="0"/>
              </a:rPr>
              <a:t>Экспериментарий - это место, где проводят эксперименты, подобно тому, как планетарий - это место, где изучают небо и планеты.</a:t>
            </a:r>
            <a:r>
              <a:rPr lang="ru-RU" sz="4000" dirty="0" smtClean="0">
                <a:latin typeface="Bookman Old Style" pitchFamily="18" charset="0"/>
              </a:rPr>
              <a:t/>
            </a:r>
            <a:br>
              <a:rPr lang="ru-RU" sz="4000" dirty="0" smtClean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4" name="Рисунок 3" descr="experimentary_most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86" y="2431141"/>
            <a:ext cx="4200384" cy="27069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experimentary_plaz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3572" y="2400298"/>
            <a:ext cx="3790740" cy="27377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experimentary_menya_mn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4652434"/>
            <a:ext cx="2832100" cy="18880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61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048" y="0"/>
            <a:ext cx="9105295" cy="146074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музея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8647" y="1028475"/>
            <a:ext cx="11137295" cy="21356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3600" cap="small" dirty="0" smtClean="0">
                <a:solidFill>
                  <a:schemeClr val="tx1"/>
                </a:solidFill>
                <a:latin typeface="Bookman Old Style" pitchFamily="18" charset="0"/>
              </a:rPr>
              <a:t>Музей </a:t>
            </a:r>
            <a:r>
              <a:rPr lang="ru-RU" sz="3600" cap="small" dirty="0">
                <a:solidFill>
                  <a:schemeClr val="tx1"/>
                </a:solidFill>
                <a:latin typeface="Bookman Old Style" pitchFamily="18" charset="0"/>
              </a:rPr>
              <a:t>открыт в 2008 </a:t>
            </a:r>
            <a:r>
              <a:rPr lang="ru-RU" sz="3600" cap="small" dirty="0" smtClean="0">
                <a:solidFill>
                  <a:schemeClr val="tx1"/>
                </a:solidFill>
                <a:latin typeface="Bookman Old Style" pitchFamily="18" charset="0"/>
              </a:rPr>
              <a:t>году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3600" cap="small" dirty="0" smtClean="0">
                <a:solidFill>
                  <a:schemeClr val="tx1"/>
                </a:solidFill>
                <a:latin typeface="Bookman Old Style" pitchFamily="18" charset="0"/>
              </a:rPr>
              <a:t>Сейчас в </a:t>
            </a:r>
            <a:r>
              <a:rPr lang="ru-RU" sz="3600" cap="small" dirty="0" err="1" smtClean="0">
                <a:solidFill>
                  <a:schemeClr val="tx1"/>
                </a:solidFill>
                <a:latin typeface="Bookman Old Style" pitchFamily="18" charset="0"/>
              </a:rPr>
              <a:t>Экспериментарии</a:t>
            </a:r>
            <a:r>
              <a:rPr lang="ru-RU" sz="3600" cap="small" dirty="0" smtClean="0">
                <a:solidFill>
                  <a:schemeClr val="tx1"/>
                </a:solidFill>
                <a:latin typeface="Bookman Old Style" pitchFamily="18" charset="0"/>
              </a:rPr>
              <a:t> создано около 150 интерактивных приборов и демонстраций, посвященных разным законам или явлениям природы. </a:t>
            </a:r>
          </a:p>
          <a:p>
            <a:endParaRPr lang="ru-RU" dirty="0"/>
          </a:p>
        </p:txBody>
      </p:sp>
      <p:pic>
        <p:nvPicPr>
          <p:cNvPr id="6" name="Рисунок 5" descr="gol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3314" y="3487926"/>
            <a:ext cx="2518404" cy="26957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zerkom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8286" y="3930942"/>
            <a:ext cx="2018401" cy="26912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rezspic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314" y="3962543"/>
            <a:ext cx="1989368" cy="26524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magnitnyjpeso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142" y="3817257"/>
            <a:ext cx="3280227" cy="27915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61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562" y="1103086"/>
            <a:ext cx="10861523" cy="320765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cap="small" dirty="0" smtClean="0">
                <a:latin typeface="Bookman Old Style" pitchFamily="18" charset="0"/>
              </a:rPr>
              <a:t>Экспонаты музея очень просты и не сразу догадаешься о тех тайнах, которые они в себе хранят.</a:t>
            </a:r>
          </a:p>
          <a:p>
            <a:pPr>
              <a:buFont typeface="Wingdings" pitchFamily="2" charset="2"/>
              <a:buChar char="ü"/>
            </a:pPr>
            <a:r>
              <a:rPr lang="ru-RU" sz="2800" cap="small" dirty="0" smtClean="0">
                <a:latin typeface="Bookman Old Style" pitchFamily="18" charset="0"/>
              </a:rPr>
              <a:t>Но самые популярные экспонаты музея — этот аппарат, где с помощью специального монитора и песка можно нарисовать мультфильм, и пушка, которая стреляет кольцами дыма.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1457" y="101600"/>
            <a:ext cx="10934095" cy="1059543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Экспонаты музея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silovyelin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28" y="4473121"/>
            <a:ext cx="2376713" cy="17825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mirr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829" y="4784269"/>
            <a:ext cx="1763486" cy="13226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tornado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101" y="4100285"/>
            <a:ext cx="93980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trubof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815" y="4288971"/>
            <a:ext cx="220980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vodlinz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5400" y="4121149"/>
            <a:ext cx="2826954" cy="23086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62819" y="188686"/>
            <a:ext cx="10934095" cy="1320800"/>
          </a:xfrm>
        </p:spPr>
        <p:txBody>
          <a:bodyPr>
            <a:noAutofit/>
          </a:bodyPr>
          <a:lstStyle/>
          <a:p>
            <a:pPr algn="ctr"/>
            <a:r>
              <a:rPr lang="ru-RU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О-о-о-очень</a:t>
            </a:r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интересно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experimentary_gener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269014"/>
            <a:ext cx="3165021" cy="23913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experimentary_girl_genera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465" y="1465036"/>
            <a:ext cx="3368221" cy="24700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experimentary_sve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9628" y="1183142"/>
            <a:ext cx="2750999" cy="27357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experimentary_stres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1256" y="1744434"/>
            <a:ext cx="2976836" cy="40903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experimentary_tarelk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33491" y="4323442"/>
            <a:ext cx="3246665" cy="21644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9277" y="1449389"/>
            <a:ext cx="10629294" cy="493689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man Old Style" pitchFamily="18" charset="0"/>
              </a:rPr>
              <a:t>Все экспонаты можно потрогать руками</a:t>
            </a:r>
          </a:p>
          <a:p>
            <a:r>
              <a:rPr lang="ru-RU" sz="2800" dirty="0" smtClean="0">
                <a:latin typeface="Bookman Old Style" pitchFamily="18" charset="0"/>
              </a:rPr>
              <a:t>Самостоятельно проводить опыты</a:t>
            </a:r>
          </a:p>
          <a:p>
            <a:r>
              <a:rPr lang="ru-RU" sz="2800" dirty="0" smtClean="0">
                <a:latin typeface="Bookman Old Style" pitchFamily="18" charset="0"/>
              </a:rPr>
              <a:t>Стать йогом и посидеть на гвоздях</a:t>
            </a:r>
          </a:p>
          <a:p>
            <a:r>
              <a:rPr lang="ru-RU" sz="2800" dirty="0" smtClean="0">
                <a:latin typeface="Bookman Old Style" pitchFamily="18" charset="0"/>
              </a:rPr>
              <a:t>Нарисовать песком свой мультфильм</a:t>
            </a:r>
            <a:endParaRPr lang="ru-RU" sz="28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1739674"/>
            <a:ext cx="11930743" cy="3325812"/>
          </a:xfrm>
        </p:spPr>
        <p:txBody>
          <a:bodyPr>
            <a:noAutofit/>
          </a:bodyPr>
          <a:lstStyle/>
          <a:p>
            <a:pPr lvl="5" algn="ctr">
              <a:buNone/>
            </a:pPr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что понравилось       тебе?</a:t>
            </a:r>
            <a:endParaRPr lang="ru-RU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847" y="1333274"/>
            <a:ext cx="10339009" cy="4066039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endParaRPr lang="en-US" dirty="0" smtClean="0">
              <a:hlinkClick r:id="rId2"/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hlinkClick r:id="rId2"/>
            </a:endParaRP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5294" y="232228"/>
            <a:ext cx="10963124" cy="132080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Информационные  ресурсы</a:t>
            </a:r>
            <a:endParaRPr lang="ru-RU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8628" y="1828799"/>
            <a:ext cx="1011645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ru-RU" sz="3600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hlinkClick r:id="rId2"/>
              </a:rPr>
              <a:t>Музей занимательной </a:t>
            </a:r>
            <a:r>
              <a:rPr lang="ru-RU" sz="36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hlinkClick r:id="rId2"/>
              </a:rPr>
              <a:t>науки</a:t>
            </a:r>
            <a:endParaRPr lang="ru-RU" sz="3600" cap="small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en-US" sz="36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hlinkClick r:id="rId2"/>
              </a:rPr>
              <a:t>Irkipedia.ru </a:t>
            </a:r>
            <a:endParaRPr lang="en-US" sz="3600" cap="small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ru-RU" sz="3600" cap="smal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hlinkClick r:id="rId3"/>
              </a:rPr>
              <a:t>Достопримечательности Иркутска. Музеи Иркутска</a:t>
            </a:r>
            <a:endParaRPr lang="ru-RU" sz="3600" cap="small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cap="small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</TotalTime>
  <Words>150</Words>
  <Application>Microsoft Office PowerPoint</Application>
  <PresentationFormat>Произвольный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Музей занимательной науки ЭКСПЕРИМЕНТАРИЙ</vt:lpstr>
      <vt:lpstr>Проблемный вопрос</vt:lpstr>
      <vt:lpstr>О музее</vt:lpstr>
      <vt:lpstr>История музея</vt:lpstr>
      <vt:lpstr>Экспонаты музея</vt:lpstr>
      <vt:lpstr>О-о-о-очень интересно</vt:lpstr>
      <vt:lpstr>Вывод</vt:lpstr>
      <vt:lpstr>Презентация PowerPoint</vt:lpstr>
      <vt:lpstr>Информационные  ресурсы</vt:lpstr>
      <vt:lpstr>Спасибо за внимание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Эксперементарий</dc:title>
  <dc:creator>1</dc:creator>
  <cp:lastModifiedBy>Админ</cp:lastModifiedBy>
  <cp:revision>24</cp:revision>
  <dcterms:created xsi:type="dcterms:W3CDTF">2014-03-06T09:42:28Z</dcterms:created>
  <dcterms:modified xsi:type="dcterms:W3CDTF">2022-09-27T07:51:54Z</dcterms:modified>
</cp:coreProperties>
</file>