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47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2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2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118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9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68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97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1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3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0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21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5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01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0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80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69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4EFBCF-766B-4AB3-B268-47A95B05C333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88FFD01-E7C0-419A-9D27-96AC70E9D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45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05273"/>
            <a:ext cx="11053698" cy="225800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«Никто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забыт и ничто не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забыто»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612832" y="7647247"/>
            <a:ext cx="27588752" cy="2145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09" y="2912544"/>
            <a:ext cx="5337110" cy="379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33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" y="-1"/>
            <a:ext cx="109438563" cy="169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9908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70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1"/>
            <a:ext cx="109810951" cy="162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575078"/>
              </p:ext>
            </p:extLst>
          </p:nvPr>
        </p:nvGraphicFramePr>
        <p:xfrm>
          <a:off x="-1" y="0"/>
          <a:ext cx="12353732" cy="6965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353732" cy="6965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37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233962"/>
            <a:ext cx="111469714" cy="17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873584"/>
              </p:ext>
            </p:extLst>
          </p:nvPr>
        </p:nvGraphicFramePr>
        <p:xfrm>
          <a:off x="0" y="0"/>
          <a:ext cx="12192000" cy="688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81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862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5" name="Picture 3" descr="bab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85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52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g_og_1651211625271136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76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6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8708457ea15b0fe81df5b706364f6dde7943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330306" cy="687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8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d6GLacEf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54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-cxKrPcj9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48"/>
            <a:ext cx="12192000" cy="691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817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xresdefault-1140x6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187238" cy="680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703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78995630" cy="14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852145"/>
              </p:ext>
            </p:extLst>
          </p:nvPr>
        </p:nvGraphicFramePr>
        <p:xfrm>
          <a:off x="-2" y="-4666"/>
          <a:ext cx="12192001" cy="694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" y="-4666"/>
                        <a:ext cx="12192001" cy="6941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52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51161"/>
            <a:ext cx="78887882" cy="12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335832"/>
              </p:ext>
            </p:extLst>
          </p:nvPr>
        </p:nvGraphicFramePr>
        <p:xfrm>
          <a:off x="-1" y="-60650"/>
          <a:ext cx="9367936" cy="7025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60650"/>
                        <a:ext cx="9367936" cy="70259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79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03730"/>
              </p:ext>
            </p:extLst>
          </p:nvPr>
        </p:nvGraphicFramePr>
        <p:xfrm>
          <a:off x="0" y="0"/>
          <a:ext cx="711459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114592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 descr="9742a4c3a36dfc16ce82c22063370a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20" y="0"/>
            <a:ext cx="6036180" cy="459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76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R_IMG_67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187237" cy="68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65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16650-solnechnyi-krug-nebo-vokrug-risunok-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187237" cy="694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31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551209"/>
              </p:ext>
            </p:extLst>
          </p:nvPr>
        </p:nvGraphicFramePr>
        <p:xfrm>
          <a:off x="0" y="0"/>
          <a:ext cx="12192000" cy="692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927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14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348968" cy="691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5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mment_133816_attachment_imag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12187237" cy="679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9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FG-9zMs5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8" cy="676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0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276738"/>
              </p:ext>
            </p:extLst>
          </p:nvPr>
        </p:nvGraphicFramePr>
        <p:xfrm>
          <a:off x="-2" y="65313"/>
          <a:ext cx="12192001" cy="67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Слайд" r:id="rId3" imgW="4569445" imgH="3426611" progId="PowerPoint.Slide.12">
                  <p:embed/>
                </p:oleObj>
              </mc:Choice>
              <mc:Fallback>
                <p:oleObj name="Слайд" r:id="rId3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" y="65313"/>
                        <a:ext cx="12192001" cy="673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11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99E5Z5kdB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8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69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7058457" cy="531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1620759533_13-phonoteka_org-p-deti-voini-fon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59" y="1716834"/>
            <a:ext cx="6570457" cy="49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59304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</TotalTime>
  <Words>9</Words>
  <Application>Microsoft Office PowerPoint</Application>
  <PresentationFormat>Широкоэкранный</PresentationFormat>
  <Paragraphs>1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Century Gothic</vt:lpstr>
      <vt:lpstr>Times New Roman</vt:lpstr>
      <vt:lpstr>Wingdings 3</vt:lpstr>
      <vt:lpstr>Сектор</vt:lpstr>
      <vt:lpstr>Слайд Microsoft PowerPoint</vt:lpstr>
      <vt:lpstr>«Никто не забыт и ничто не забыто»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«Никто не забыт и ничто не забыто»</dc:title>
  <dc:creator>1</dc:creator>
  <cp:lastModifiedBy>1</cp:lastModifiedBy>
  <cp:revision>3</cp:revision>
  <dcterms:created xsi:type="dcterms:W3CDTF">2023-10-22T10:43:44Z</dcterms:created>
  <dcterms:modified xsi:type="dcterms:W3CDTF">2023-10-22T11:04:27Z</dcterms:modified>
</cp:coreProperties>
</file>