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1781-A1D2-4D49-B075-B8B44E43D10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6FB6-9D97-4ADC-B776-CB84D477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«Влияние техники оригами на развитие мелкой моторики детей старшего дошкольного возраста детей с ЗПР»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6984776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 Петрова Оксана Федоровна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№37»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sun9-70.userapi.com/impg/9OqYSHgHaWbBMyvcJM6Ey-7tSi4MeC69DHDNYQ/Bknhsfuxftw.jpg?size=1280x960&amp;quality=96&amp;sign=2e24a9bd724de2fb47dcb8bf1e785ab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47864" y="116632"/>
            <a:ext cx="2613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НОД «Яблоко»</a:t>
            </a:r>
            <a:endParaRPr lang="ru-RU" sz="2800" dirty="0"/>
          </a:p>
        </p:txBody>
      </p:sp>
      <p:pic>
        <p:nvPicPr>
          <p:cNvPr id="20484" name="Picture 4" descr="https://sun9-50.userapi.com/impg/BueoiK7oVAwt7wIhKqWENYYwKLga4q15OGTUDA/_Eepx8YzWJI.jpg?size=1280x960&amp;quality=96&amp;sign=512c94072c85d4dad54561f7ed84483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https://sun9-10.userapi.com/impg/rGX7qLh3qUAq-N1tgzlF7cSLo07NjKS-PYqq8w/kwIMp2VQtxM.jpg?size=810x1080&amp;quality=96&amp;sign=3597e6d71c76888cdb388d8ac3ca9f0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6016" y="1196752"/>
            <a:ext cx="351039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sun9-80.userapi.com/impg/g3Ag2bHbKjG9zO7Q2Jw2nLCIklTb6SbPpBDiKw/otBanaN8kSU.jpg?size=1280x960&amp;quality=96&amp;sign=cc87700030f2eb40c8ba23f81595f54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116632"/>
            <a:ext cx="7305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НОД «Ветка рябины» коллективная работа</a:t>
            </a:r>
            <a:endParaRPr lang="ru-RU" sz="2800" dirty="0"/>
          </a:p>
        </p:txBody>
      </p:sp>
      <p:pic>
        <p:nvPicPr>
          <p:cNvPr id="19460" name="Picture 4" descr="https://sun9-72.userapi.com/impg/Ooshucx37GerHw1DZypvJfjSoYgqIpOK2cVYXw/7ED_vssCyOg.jpg?size=810x1080&amp;quality=96&amp;sign=e6c23da9b0873cbf4b4ccecd5026986c&amp;type=album"/>
          <p:cNvPicPr>
            <a:picLocks noChangeAspect="1" noChangeArrowheads="1"/>
          </p:cNvPicPr>
          <p:nvPr/>
        </p:nvPicPr>
        <p:blipFill>
          <a:blip r:embed="rId4" cstate="print"/>
          <a:srcRect l="13194" t="9958" r="10544" b="6154"/>
          <a:stretch>
            <a:fillRect/>
          </a:stretch>
        </p:blipFill>
        <p:spPr bwMode="auto">
          <a:xfrm rot="16200000">
            <a:off x="1161221" y="71027"/>
            <a:ext cx="2664295" cy="390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s://sun9-33.userapi.com/impg/HBmH7QupMnqGczhZMMPGpkdcVwbIy2c5LfQ2QA/NvokhznRqh4.jpg?size=810x1080&amp;quality=96&amp;sign=48fef4f12ad621df6e1b6dcbe63bd6e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4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88640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НОД «Ракета»</a:t>
            </a:r>
            <a:endParaRPr lang="ru-RU" sz="2800" dirty="0"/>
          </a:p>
        </p:txBody>
      </p:sp>
      <p:pic>
        <p:nvPicPr>
          <p:cNvPr id="26626" name="Picture 2" descr="https://sun9-47.userapi.com/impg/JNdL5PJr2aPakY4Gfik0Jecysz9MxArim9glJw/wC4Kyr_lRzk.jpg?size=810x1080&amp;quality=96&amp;sign=881f9bbbd616d57154317cf49e75e74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92696"/>
            <a:ext cx="3035463" cy="4047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s://sun9-67.userapi.com/impg/rSlNr_1esofSXNKkpaAlCI2P2O50tObUx85dKg/JZl_KPFY19s.jpg?size=810x1080&amp;quality=96&amp;sign=175bfa511b4f105af54b197b5d68c41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3096344" cy="4128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s://sun9-7.userapi.com/impg/Xcg3USbbnrsqFRMa8O5VELVHPVkVYDKCJeBKxw/VbegpTDkxwU.jpg?size=810x1080&amp;quality=96&amp;sign=99a33cbdbcb082fa87ccb75e8d2e144f&amp;type=album"/>
          <p:cNvPicPr>
            <a:picLocks noChangeAspect="1" noChangeArrowheads="1"/>
          </p:cNvPicPr>
          <p:nvPr/>
        </p:nvPicPr>
        <p:blipFill>
          <a:blip r:embed="rId5" cstate="print"/>
          <a:srcRect t="16438" b="16438"/>
          <a:stretch>
            <a:fillRect/>
          </a:stretch>
        </p:blipFill>
        <p:spPr bwMode="auto">
          <a:xfrm>
            <a:off x="2987824" y="3645024"/>
            <a:ext cx="3240360" cy="290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99288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Анализируя результативность работы можно сделать выводы о необходимости использования занятий в технике оригами в работе с детьми старшего дошкольного возраста с ЗПР для развития мелкой моторики рук.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Вся работа по овладению в технике оригами проходила поэтапно, поэтому дети быстро усваивали разнообразные приемы складывания бумаги. Цель и задачи решались на протяжении не только образовательной деятельности, но и в свободное время, во взаимодействии с семьями воспитанников. Благодаря проделанной работе по развитию мелкой моторики с использованием техники оригами навыки детей стали более совершенными. Кисти рук приобрели хорошую подвижность, гибкость, постепенно исчезает скованность движений пальцев.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Оригами – это не только увлекательное занятие, но и эффективное средство для развития мелкой моторики у старших дошкольников с ЗПР.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116632"/>
            <a:ext cx="248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8680"/>
            <a:ext cx="83884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“Ум ребенка находится на кончиках его пальцев”</a:t>
            </a:r>
          </a:p>
          <a:p>
            <a:pPr algn="r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Сухомлински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Дошкольное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детство —  это период наиболее интенсивного и значимого анатомо-физиологического и психического развития каждого ребенка, формирования познавательной деятельности и личности в целом. Если психофизический потенциал ребенка не получает должного развития в дошкольном возрасте, то впоследствии не удается реализовать его в полной мере. Особенно это касается детей с задержкой психического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дошкольном возрасте самое пристальное внимание надо уделять развитию мелкой моторики рук.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с ЗПР нуждаются в специальном развитии мелкой моторики пальцев рук. Систематическая и целенаправленная работа по совершенствованию и развитию четких движений пальцев рук оказывает благотворное и положительное влияние на становление всех психических процессов, подготовку руки к письму, на общее физическое и психическое состояние ребенка.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32" y="116632"/>
            <a:ext cx="908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развития мелкой моторики у детей с ЗПР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48965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Моторика относится к высшим психическим функциям. У детей с ЗПР наблюдаются отклонения в развитии двигательной сферы: нарушение произвольной регуляции движений, недостаточная координированность и четкость непроизвольных движений, трудности переключения и автоматизации. Наиболее страдает у детей данной категории моторика кистей и пальцев рук. Отклонения в развитии моторной сферы у детей с ЗПР создают определенные трудности в учебной деятельности, особенно неблагоприятно влияют на овладение навыками письма, рисования, ручного труда.</a:t>
            </a:r>
          </a:p>
        </p:txBody>
      </p:sp>
      <p:pic>
        <p:nvPicPr>
          <p:cNvPr id="5122" name="Picture 2" descr="https://sun9-56.userapi.com/impg/j_g50lzgA1q9bIip0-ClKunvMldnU5mawYr2Nw/2XBhLK9OSi4.jpg?size=810x1080&amp;quality=96&amp;sign=9a46fca623286142dfadb1dd8b8f846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318635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применения техники оригами у детей старшего дошкольного возраста с ЗПР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Способствует концентрации внимания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Стимулирует развитие памяти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Активизирует мыслительные процессы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Знакомит с основными геометрическими понятиями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Согласовывает работу глаз и рук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Развивает конструктивное мышление, творческое воображение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Развивает мелкую моторику рук, точные движения пальцев, глазомер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11.userapi.com/impg/ElO0X3IIPpLUY0MvQkDBhIG2Dd8T9N4rLDtnSA/iXweYNpA-Eo.jpg?size=810x1080&amp;quality=96&amp;sign=6d4c24850e9ac042499245a396276bd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61840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у детей старшего дошкольного возраста посредством применения техники оригами.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Обучающие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 детей с различными способами работы с бумагой, основными базовыми формами.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Формировать умения следовать устным инструкциям.</a:t>
            </a:r>
          </a:p>
          <a:p>
            <a:pPr marL="457200" indent="-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у детей способность работать руками, приучать к точным движениям пальцев рук.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глазомер, пространственное воображение, творческие способности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интерес к искусству оригами.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Учить аккуратности, умению бережно и экономно использовать материал.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16632"/>
            <a:ext cx="4407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48245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Освоят различные приемы работы с бумагой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Научатся следовать устным инструкциям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Разовьют мелкую моторику рук и глазомер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Научатся создавать композиции с изделиями, выполненными из бумаги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Разовьют художественный вкус, творческие способности и фантазию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Овладеют навыками культуры труда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Улучшат свои коммуникативные способности и приобретут навыки работы в коллективе</a:t>
            </a:r>
          </a:p>
        </p:txBody>
      </p:sp>
      <p:pic>
        <p:nvPicPr>
          <p:cNvPr id="2050" name="Picture 2" descr="https://sun9-9.userapi.com/impg/ne8Z1TRJLkZ_YzSwf5npHNvq-TgOErVJc1nuVg/n7m0jgUHYzU.jpg?size=1280x960&amp;quality=96&amp;sign=57259f8ccc6b70204de0e410b4dcac65&amp;type=album"/>
          <p:cNvPicPr>
            <a:picLocks noChangeAspect="1" noChangeArrowheads="1"/>
          </p:cNvPicPr>
          <p:nvPr/>
        </p:nvPicPr>
        <p:blipFill>
          <a:blip r:embed="rId3" cstate="print"/>
          <a:srcRect l="8931" r="30535"/>
          <a:stretch>
            <a:fillRect/>
          </a:stretch>
        </p:blipFill>
        <p:spPr bwMode="auto">
          <a:xfrm>
            <a:off x="5004048" y="1196752"/>
            <a:ext cx="3667179" cy="45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3851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548681"/>
          <a:ext cx="8712968" cy="6078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65"/>
                <a:gridCol w="5728103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мероприятий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теме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литературы по теме. Разработка конспектов НОД. Подготовка наглядного материала, иллюстраций, поэтапных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схем.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Анкетирование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Выявить уровень знаний о технике «Оригами»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Наглядная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Консультация «Влияние техники «Оригами» на развитие мелкой моторики»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 – класс для родителей «Оригами это чудо, волшебство и игра»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 родителей с методом овладения методикой использования оригами, как средства развития мелкой моторики.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на семинаре – практикуме для педагогов «Фантастическая страна Оригамия!»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педагогической компетентности в вопросах использования искусства «оригами» в воспитании и развитии детей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Ознакомительная беседа «Волшебный мир оригами»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Дать представления 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технике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оригами.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Изучение базовых форм, основ работы с бумагой.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Экспериментирование «Такая разная бумага»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с различными видами бумаги, ее свойствами. Экспериментальным путем выбрать наиболее удобную бумагу для работы</a:t>
                      </a:r>
                      <a:r>
                        <a:rPr lang="ru-RU" sz="1800" baseline="0" dirty="0" smtClean="0"/>
                        <a:t>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836712"/>
          <a:ext cx="8712968" cy="497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65"/>
                <a:gridCol w="5728103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Лексическая тема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НОД «Яблоко»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Фрукты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НОД «Дом в котором я живу»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дом, мой город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«Ветка рябины»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Деревья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«Снежинки»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Зима, изменения в природе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«Елочки»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Новый год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«Рубашка для папы»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Одежда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«Кошелек»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Моя семья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«Солдат»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Защитника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Отечества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«Ракета»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Космос</a:t>
                      </a:r>
                    </a:p>
                  </a:txBody>
                  <a:tcPr/>
                </a:tc>
              </a:tr>
              <a:tr h="434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«Бабочки»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Насекомые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31840" y="188640"/>
            <a:ext cx="2645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НОД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3953_48-p-fon-dlya-prezentatsii-origami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Экспериментирование «Такая разная бумага»</a:t>
            </a:r>
          </a:p>
        </p:txBody>
      </p:sp>
      <p:pic>
        <p:nvPicPr>
          <p:cNvPr id="27650" name="Picture 2" descr="https://sun9-71.userapi.com/impg/0C98w2rYipHzCrGIvxoSxWCU1dCZCq3AtiHTog/8Mn7ZHI_Dw8.jpg?size=1280x960&amp;quality=95&amp;sign=7542a22e6255fd7531fd1fb3c5f4c75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28699"/>
            <a:ext cx="3888432" cy="291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sun9-26.userapi.com/impg/KkZ1C4HH4gVNVKRUEClyQykgFE6xupDZnr0YFQ/fB4psZqqqbs.jpg?size=810x1080&amp;quality=95&amp;sign=f6f143597e6104bd9c937ee31ea49bd6&amp;type=album"/>
          <p:cNvPicPr>
            <a:picLocks noChangeAspect="1" noChangeArrowheads="1"/>
          </p:cNvPicPr>
          <p:nvPr/>
        </p:nvPicPr>
        <p:blipFill>
          <a:blip r:embed="rId4" cstate="print"/>
          <a:srcRect t="44594" b="1256"/>
          <a:stretch>
            <a:fillRect/>
          </a:stretch>
        </p:blipFill>
        <p:spPr bwMode="auto">
          <a:xfrm>
            <a:off x="395536" y="3789040"/>
            <a:ext cx="3959470" cy="285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https://sun9-12.userapi.com/impg/TcCi9lTXkI4Qn5XPNt0Qk2sOs0Cp5b9_n1ZVHQ/1uWEHe3rMgA.jpg?size=810x1080&amp;quality=95&amp;sign=2340304c79b0cd3da4b42683a9705e0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52736"/>
            <a:ext cx="356439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667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«Влияние техники оригами на развитие мелкой моторики детей старшего дошкольного возраста детей с ЗПР»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техники оригами на развитие мелкой моторики детей старшего дошкольного возраста детей с ЗПР</dc:title>
  <dc:creator>acer</dc:creator>
  <cp:lastModifiedBy>acer</cp:lastModifiedBy>
  <cp:revision>52</cp:revision>
  <dcterms:created xsi:type="dcterms:W3CDTF">2022-02-19T07:47:51Z</dcterms:created>
  <dcterms:modified xsi:type="dcterms:W3CDTF">2023-10-29T15:29:48Z</dcterms:modified>
</cp:coreProperties>
</file>