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DFF0F-8FFC-444A-9B50-60DF3B968ADD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B84D8-4A00-40C6-A4C4-415AB4EAF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DFF0F-8FFC-444A-9B50-60DF3B968ADD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B84D8-4A00-40C6-A4C4-415AB4EAF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DFF0F-8FFC-444A-9B50-60DF3B968ADD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B84D8-4A00-40C6-A4C4-415AB4EAF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DFF0F-8FFC-444A-9B50-60DF3B968ADD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B84D8-4A00-40C6-A4C4-415AB4EAF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DFF0F-8FFC-444A-9B50-60DF3B968ADD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B84D8-4A00-40C6-A4C4-415AB4EAF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DFF0F-8FFC-444A-9B50-60DF3B968ADD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B84D8-4A00-40C6-A4C4-415AB4EAF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DFF0F-8FFC-444A-9B50-60DF3B968ADD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B84D8-4A00-40C6-A4C4-415AB4EAF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DFF0F-8FFC-444A-9B50-60DF3B968ADD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B84D8-4A00-40C6-A4C4-415AB4EAF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DFF0F-8FFC-444A-9B50-60DF3B968ADD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B84D8-4A00-40C6-A4C4-415AB4EAF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DFF0F-8FFC-444A-9B50-60DF3B968ADD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B84D8-4A00-40C6-A4C4-415AB4EAF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DFF0F-8FFC-444A-9B50-60DF3B968ADD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B84D8-4A00-40C6-A4C4-415AB4EAF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DFF0F-8FFC-444A-9B50-60DF3B968ADD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B84D8-4A00-40C6-A4C4-415AB4EAF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ic.pics.livejournal.com/andre_zlatov/84734075/8440/8440_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s://img.razrisyika.ru/kart/60/1200/238820-vov-1941-1945-dlya-detey-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holidays.guranka.ru/data/content/2022/12069/97aa2c014d72c3dd6b714081570045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s://moe-online.ru/media_new/6/5/2/8/8/4/nn415075/original_photo-thumb_19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ww.komandirovka.ru/upload/save_file20/d74/d74385962933b6e14ced35976578a9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 descr="https://iludinovo.com/sites/default/files/gallery/2013/0_4b650_740532ef_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s://static.mk.ru/upload/entities/2021/12/05/16/articles/facebookPicture/24/6e/c0/ed/93d0d1a4c5f5991ca3dd3b86554d15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s://iludinovo.com/sites/default/files/gallery/2012/dsc_17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s://static02.rusroads.com/1200x630/photos/aa/05/dac139b7/5c33b7bb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s://kulturalud40.ru/include/DSC_08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6" name="Picture 4" descr="https://www.gtrk-vyatka.ru/uploads/posts/2018-05/1525950464_2823_262d0dscn8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5016"/>
            <a:ext cx="8229600" cy="6429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19458" name="AutoShape 2" descr="https://bba0816e-594a-4120-b78a-386548177f64.selcdn.net/unsafe/fit-in/1024x1024/smart/https:/782329.selcdn.ru/leonardo/uploadsForSiteId/200328/content/5bebf3e5-5552-46f0-92d1-53a6037ec6e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https://bba0816e-594a-4120-b78a-386548177f64.selcdn.net/unsafe/fit-in/1024x1024/smart/https:/782329.selcdn.ru/leonardo/uploadsForSiteId/200328/content/5bebf3e5-5552-46f0-92d1-53a6037ec6e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https://bba0816e-594a-4120-b78a-386548177f64.selcdn.net/unsafe/fit-in/1024x1024/smart/https:/782329.selcdn.ru/leonardo/uploadsForSiteId/200328/content/5bebf3e5-5552-46f0-92d1-53a6037ec6e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4" name="AutoShape 8" descr="https://bba0816e-594a-4120-b78a-386548177f64.selcdn.net/unsafe/fit-in/1024x1024/smart/https:/782329.selcdn.ru/leonardo/uploadsForSiteId/200328/content/5bebf3e5-5552-46f0-92d1-53a6037ec6e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8" name="Picture 12" descr="https://cont.ws/uploads/pic/2018/10/%D0%A1%D0%92%D0%AF%D0%A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s://sun9-18.userapi.com/impg/fShCjWr6lv1vTCCCjzxwVa9kOVhqO3I5EOtvMw/fu1eUzXxRgc.jpg?size=640x360&amp;quality=95&amp;sign=8b96749e7a10b3b1ad40a9547d229f69&amp;c_uniq_tag=DMV3o0VjmQMvQAOSWTHV-PCjZnT1Cjs25P89uY8XQI0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s://upload.wikimedia.org/wikipedia/commons/6/6f/Heinkel_He_111H_dropping_bombs_19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s://u.9111s.ru/uploads/202202/19/7494e8b42aff634a4f0871debcf09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578" name="AutoShape 2" descr="https://fonoteka.top/uploads/posts/2021-05/1620759533_13-phonoteka_org-p-deti-voini-fon-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https://fonoteka.top/uploads/posts/2021-05/1620759533_13-phonoteka_org-p-deti-voini-fon-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2" name="Picture 6" descr="https://www.eg.ru/wp-content/uploads/2020/06/r-pre0156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14876" cy="3500438"/>
          </a:xfrm>
          <a:prstGeom prst="rect">
            <a:avLst/>
          </a:prstGeom>
          <a:noFill/>
        </p:spPr>
      </p:pic>
      <p:pic>
        <p:nvPicPr>
          <p:cNvPr id="24584" name="Picture 8" descr="https://fullpicture.ru/wp-content/uploads/2021/05/soviet-heroes-wwii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"/>
            <a:ext cx="4572000" cy="3500438"/>
          </a:xfrm>
          <a:prstGeom prst="rect">
            <a:avLst/>
          </a:prstGeom>
          <a:noFill/>
        </p:spPr>
      </p:pic>
      <p:pic>
        <p:nvPicPr>
          <p:cNvPr id="24586" name="Picture 10" descr="https://stihi.ru/pics/2021/02/06/43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0438"/>
            <a:ext cx="4572000" cy="3357562"/>
          </a:xfrm>
          <a:prstGeom prst="rect">
            <a:avLst/>
          </a:prstGeom>
          <a:noFill/>
        </p:spPr>
      </p:pic>
      <p:pic>
        <p:nvPicPr>
          <p:cNvPr id="24590" name="Picture 14" descr="http://aeslib.ru/wp-content/uploads/2018/10/sf-002-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500438"/>
            <a:ext cx="4572000" cy="3357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4" name="Picture 4" descr="https://avatars.mds.yandex.net/i?id=5bc94cc9f4d09b403abfa703a088e524e3bbf630-10113980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s://mgeu-kaluga.ru/upload/iblock/b19/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images.myshared.ru/7/828974/slide_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4500562" cy="6858000"/>
          </a:xfrm>
          <a:prstGeom prst="rect">
            <a:avLst/>
          </a:prstGeom>
          <a:noFill/>
        </p:spPr>
      </p:pic>
      <p:pic>
        <p:nvPicPr>
          <p:cNvPr id="2052" name="Picture 4" descr="http://images.myshared.ru/7/828974/slide_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"/>
            <a:ext cx="464343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0</Words>
  <Application>Microsoft Office PowerPoint</Application>
  <PresentationFormat>Экран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25</cp:revision>
  <dcterms:created xsi:type="dcterms:W3CDTF">2024-03-03T11:15:37Z</dcterms:created>
  <dcterms:modified xsi:type="dcterms:W3CDTF">2024-03-14T17:59:13Z</dcterms:modified>
</cp:coreProperties>
</file>