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7" r:id="rId5"/>
    <p:sldId id="259" r:id="rId6"/>
    <p:sldId id="260" r:id="rId7"/>
    <p:sldId id="261" r:id="rId8"/>
    <p:sldId id="262" r:id="rId9"/>
    <p:sldId id="284" r:id="rId10"/>
    <p:sldId id="285" r:id="rId11"/>
    <p:sldId id="286" r:id="rId12"/>
    <p:sldId id="287" r:id="rId13"/>
    <p:sldId id="283" r:id="rId14"/>
    <p:sldId id="288" r:id="rId15"/>
    <p:sldId id="291" r:id="rId16"/>
    <p:sldId id="290" r:id="rId17"/>
    <p:sldId id="299" r:id="rId18"/>
    <p:sldId id="298" r:id="rId19"/>
    <p:sldId id="297" r:id="rId20"/>
    <p:sldId id="296" r:id="rId21"/>
    <p:sldId id="295" r:id="rId22"/>
    <p:sldId id="265" r:id="rId23"/>
    <p:sldId id="292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93" r:id="rId33"/>
    <p:sldId id="279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9" autoAdjust="0"/>
  </p:normalViewPr>
  <p:slideViewPr>
    <p:cSldViewPr>
      <p:cViewPr>
        <p:scale>
          <a:sx n="46" d="100"/>
          <a:sy n="46" d="100"/>
        </p:scale>
        <p:origin x="-12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CC0B-6E58-47FE-BECC-EEE170941691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4122-48B2-4CE9-9F2B-C26284AE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F:\&#1076;&#1077;&#1085;&#1100;%20&#1084;&#1072;&#1090;&#1077;&#1088;&#1080;\&#1084;&#1091;&#1079;&#1099;&#1082;&#1072;%20&#1076;&#1077;&#1085;&#1100;%20&#1084;&#1072;&#1090;&#1077;&#1088;&#1080;\&#1074;&#1080;&#1076;&#1077;&#1086;\&#1055;&#1088;&#1080;&#1090;&#1095;&#1072;%20&#1086;%20&#1084;&#1072;&#1084;&#1077;%20&#1044;&#1077;&#1085;&#1100;%20&#1084;&#1072;&#1090;&#1077;&#1088;&#1080;%20&#1089;&#1083;&#1072;&#1081;&#1076;-&#1096;&#1086;&#1091;%20&#1074;&#1080;&#1076;&#1077;&#1086;.mp4" TargetMode="External"/><Relationship Id="rId1" Type="http://schemas.openxmlformats.org/officeDocument/2006/relationships/video" Target="file:///C:\Users\&#1056;&#1086;&#1084;&#1072;&#1085;\Desktop\video-4a6903e86c9ae0e20d506e4091538b85-V.mp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F:\&#1076;&#1077;&#1085;&#1100;%20&#1084;&#1072;&#1090;&#1077;&#1088;&#1080;\&#1084;&#1091;&#1079;&#1099;&#1082;&#1072;%20&#1076;&#1077;&#1085;&#1100;%20&#1084;&#1072;&#1090;&#1077;&#1088;&#1080;\&#1074;&#1080;&#1076;&#1077;&#1086;\&#1044;&#1077;&#1085;&#1100;%20&#1084;&#1072;&#1090;&#1077;&#1088;&#1080;.avi" TargetMode="External"/><Relationship Id="rId1" Type="http://schemas.openxmlformats.org/officeDocument/2006/relationships/video" Target="file:///C:\Users\&#1056;&#1086;&#1084;&#1072;&#1085;\Desktop\video-4a6903e86c9ae0e20d506e4091538b85-V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76;&#1077;&#1085;&#1100;%20&#1084;&#1072;&#1090;&#1077;&#1088;&#1080;\&#1084;&#1091;&#1079;&#1099;&#1082;&#1072;%20&#1076;&#1077;&#1085;&#1100;%20&#1084;&#1072;&#1090;&#1077;&#1088;&#1080;\&#1074;&#1080;&#1076;&#1077;&#1086;\&#1086;%20&#1084;&#1072;&#1084;&#1077;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76;&#1077;&#1085;&#1100;%20&#1084;&#1072;&#1090;&#1077;&#1088;&#1080;\&#1084;&#1091;&#1079;&#1099;&#1082;&#1072;%20&#1076;&#1077;&#1085;&#1100;%20&#1084;&#1072;&#1090;&#1077;&#1088;&#1080;\&#1074;&#1080;&#1076;&#1077;&#1086;\&#1054;%20&#1084;&#1072;&#1084;&#1077;%20(2).mp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86;&#1084;&#1072;&#1085;\Desktop\video-4a6903e86c9ae0e20d506e4091538b85-V.mp4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7272366" cy="3781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Притча о маме День матери слайд-шоу видео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s://sun9-56.userapi.com/c857428/v857428260/10449d/DB442jCE1m4.jpg"/>
          <p:cNvPicPr>
            <a:picLocks noChangeAspect="1" noChangeArrowheads="1"/>
          </p:cNvPicPr>
          <p:nvPr/>
        </p:nvPicPr>
        <p:blipFill>
          <a:blip r:embed="rId4" cstate="print"/>
          <a:srcRect l="17490" t="19550" r="20911" b="19551"/>
          <a:stretch>
            <a:fillRect/>
          </a:stretch>
        </p:blipFill>
        <p:spPr bwMode="auto">
          <a:xfrm>
            <a:off x="1979712" y="783144"/>
            <a:ext cx="4608512" cy="607485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s://sun9-62.userapi.com/c854120/v854120983/17798d/hYScRNrka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764704"/>
            <a:ext cx="4633448" cy="609329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s://sun9-18.userapi.com/c858424/v858424962/f7617/cl81WwcmfGE.jpg"/>
          <p:cNvPicPr>
            <a:picLocks noChangeAspect="1" noChangeArrowheads="1"/>
          </p:cNvPicPr>
          <p:nvPr/>
        </p:nvPicPr>
        <p:blipFill>
          <a:blip r:embed="rId4" cstate="print"/>
          <a:srcRect t="15595" r="13514"/>
          <a:stretch>
            <a:fillRect/>
          </a:stretch>
        </p:blipFill>
        <p:spPr bwMode="auto">
          <a:xfrm>
            <a:off x="1475656" y="620688"/>
            <a:ext cx="4572000" cy="594927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https://sun9-3.userapi.com/c855232/v855232565/174bd1/_rAWtrhkTw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48680"/>
            <a:ext cx="4860032" cy="6059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 descr="C:\Users\Роман\Desktop\Фото и Видео\IMG_20180824_142337.jpg"/>
          <p:cNvPicPr>
            <a:picLocks noChangeAspect="1" noChangeArrowheads="1"/>
          </p:cNvPicPr>
          <p:nvPr/>
        </p:nvPicPr>
        <p:blipFill>
          <a:blip r:embed="rId4" cstate="print"/>
          <a:srcRect t="17450" r="5748" b="3801"/>
          <a:stretch>
            <a:fillRect/>
          </a:stretch>
        </p:blipFill>
        <p:spPr bwMode="auto">
          <a:xfrm>
            <a:off x="1979712" y="620688"/>
            <a:ext cx="4032448" cy="598962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s://sun9-21.userapi.com/c857620/v857620076/f1807/hGpcoezM3sw.jpg"/>
          <p:cNvPicPr>
            <a:picLocks noChangeAspect="1" noChangeArrowheads="1"/>
          </p:cNvPicPr>
          <p:nvPr/>
        </p:nvPicPr>
        <p:blipFill>
          <a:blip r:embed="rId4" cstate="print"/>
          <a:srcRect l="11391" t="13713" b="21087"/>
          <a:stretch>
            <a:fillRect/>
          </a:stretch>
        </p:blipFill>
        <p:spPr bwMode="auto">
          <a:xfrm>
            <a:off x="827584" y="404664"/>
            <a:ext cx="5317224" cy="645333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F:\день матери\Фотография.jpg"/>
          <p:cNvPicPr>
            <a:picLocks noChangeAspect="1" noChangeArrowheads="1"/>
          </p:cNvPicPr>
          <p:nvPr/>
        </p:nvPicPr>
        <p:blipFill>
          <a:blip r:embed="rId4" cstate="print"/>
          <a:srcRect t="6640" r="8476" b="7469"/>
          <a:stretch>
            <a:fillRect/>
          </a:stretch>
        </p:blipFill>
        <p:spPr bwMode="auto">
          <a:xfrm>
            <a:off x="467544" y="908720"/>
            <a:ext cx="6106119" cy="554461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6" descr="DSC_7939"/>
          <p:cNvPicPr>
            <a:picLocks noChangeAspect="1" noChangeArrowheads="1"/>
          </p:cNvPicPr>
          <p:nvPr/>
        </p:nvPicPr>
        <p:blipFill>
          <a:blip r:embed="rId4" cstate="print"/>
          <a:srcRect t="7026"/>
          <a:stretch>
            <a:fillRect/>
          </a:stretch>
        </p:blipFill>
        <p:spPr bwMode="auto">
          <a:xfrm>
            <a:off x="1907704" y="739824"/>
            <a:ext cx="4392488" cy="6118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F:\день матери\фото 1.jpg"/>
          <p:cNvPicPr>
            <a:picLocks noChangeAspect="1" noChangeArrowheads="1"/>
          </p:cNvPicPr>
          <p:nvPr/>
        </p:nvPicPr>
        <p:blipFill>
          <a:blip r:embed="rId4" cstate="print"/>
          <a:srcRect l="4851"/>
          <a:stretch>
            <a:fillRect/>
          </a:stretch>
        </p:blipFill>
        <p:spPr bwMode="auto">
          <a:xfrm>
            <a:off x="971600" y="1052736"/>
            <a:ext cx="6525344" cy="523875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F:\день матери\фото 2.jpg"/>
          <p:cNvPicPr>
            <a:picLocks noChangeAspect="1" noChangeArrowheads="1"/>
          </p:cNvPicPr>
          <p:nvPr/>
        </p:nvPicPr>
        <p:blipFill>
          <a:blip r:embed="rId4" cstate="print"/>
          <a:srcRect l="28061" t="-785" r="10257" b="5753"/>
          <a:stretch>
            <a:fillRect/>
          </a:stretch>
        </p:blipFill>
        <p:spPr bwMode="auto">
          <a:xfrm>
            <a:off x="1763688" y="1107441"/>
            <a:ext cx="4752528" cy="575055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День матери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F:\день матери\фото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620688"/>
            <a:ext cx="4248472" cy="600363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sun9-55.userapi.com/c857728/v857728990/e856b/V4LBYZIcV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98" y="-160798"/>
            <a:ext cx="9358397" cy="701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 мам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pdb/401063/c0b458b0-9802-41f2-b9e1-d84aacea38c4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sheg-school1.edu.tomsk.ru/wp-content/uploads/2018/04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2" name="AutoShape 2" descr="https://infinitetherapysolutions.org/files/2019/09/weighted-blanket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infinitetherapysolutions.org/files/2019/09/weighted-blanket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infinitetherapysolutions.org/files/2019/09/weighted-blanket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s://mtdata.ru/u26/photoB4A4/20619656856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42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sch1371z.mskobr.ru/images/cms/data/minuta_sl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4" name="Picture 6" descr="http://tm.msp.ua:81/TM_IMG/img_RU/661/661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ravorf.org/media/k2/items/cache/7d54a05149da1c5921245d4b50b0fea5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2060848"/>
            <a:ext cx="453650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ТЕПЛО СЕРДЕЦ ДЛЯ ЛЮБИМЫХ МАМ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pbs.twimg.com/media/DjHw7TLXgAAwTeJ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avatars.mds.yandex.net/get-zen_doc/1534997/pub_5cc6ed08d31aa100b344bf62_5cc6ed309680af00b2c77bb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916" y="1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 маме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s://pbs.twimg.com/media/EEqHS5VXUAIEhI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semya-yamala.ru/wp-content/uploads/2017/1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yt3.ggpht.com/a/AGF-l79G_lpgrDQWfeoLe5KlB2AVhB_xkNJTwBAEAQ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32"/>
            <a:ext cx="9144000" cy="814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1.1zoom.me/b5050/656/Infants_Smile_Face_460176_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3643338" cy="25003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Устами младенца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sun9-17.userapi.com/c855528/v855528265/166bdd/DaCQXmK9Y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un9-42.userapi.com/c855032/v855032458/16b756/4grD9fk-q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8419" y="0"/>
            <a:ext cx="101624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ttps://sun9-53.userapi.com/c853516/v853516403/16f9d6/eCqTGCnRFz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124744"/>
            <a:ext cx="2808312" cy="536547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-4a6903e86c9ae0e20d506e4091538b8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ttps://sun9-7.userapi.com/c850608/v850608056/298dd/uKjVDTYkiic.jpg"/>
          <p:cNvPicPr>
            <a:picLocks noChangeAspect="1" noChangeArrowheads="1"/>
          </p:cNvPicPr>
          <p:nvPr/>
        </p:nvPicPr>
        <p:blipFill>
          <a:blip r:embed="rId4" cstate="print"/>
          <a:srcRect l="16336" t="12252"/>
          <a:stretch>
            <a:fillRect/>
          </a:stretch>
        </p:blipFill>
        <p:spPr bwMode="auto">
          <a:xfrm>
            <a:off x="1979712" y="1052736"/>
            <a:ext cx="4151309" cy="580526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</Words>
  <Application>Microsoft Office PowerPoint</Application>
  <PresentationFormat>Экран (4:3)</PresentationFormat>
  <Paragraphs>2</Paragraphs>
  <Slides>34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Isaeva</cp:lastModifiedBy>
  <cp:revision>30</cp:revision>
  <dcterms:created xsi:type="dcterms:W3CDTF">2019-11-24T17:17:02Z</dcterms:created>
  <dcterms:modified xsi:type="dcterms:W3CDTF">2019-11-27T17:09:58Z</dcterms:modified>
</cp:coreProperties>
</file>