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93" r:id="rId2"/>
    <p:sldId id="404" r:id="rId3"/>
    <p:sldId id="405" r:id="rId4"/>
    <p:sldId id="406" r:id="rId5"/>
    <p:sldId id="394" r:id="rId6"/>
    <p:sldId id="402" r:id="rId7"/>
    <p:sldId id="396" r:id="rId8"/>
    <p:sldId id="256" r:id="rId9"/>
    <p:sldId id="403" r:id="rId10"/>
    <p:sldId id="407" r:id="rId11"/>
    <p:sldId id="398" r:id="rId12"/>
    <p:sldId id="397" r:id="rId13"/>
    <p:sldId id="395" r:id="rId14"/>
    <p:sldId id="400" r:id="rId15"/>
    <p:sldId id="401" r:id="rId16"/>
    <p:sldId id="266" r:id="rId17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E44"/>
    <a:srgbClr val="FF99CC"/>
    <a:srgbClr val="FFCCFF"/>
    <a:srgbClr val="FF7C80"/>
    <a:srgbClr val="C2F4C4"/>
    <a:srgbClr val="6ADF41"/>
    <a:srgbClr val="CCFF33"/>
    <a:srgbClr val="FFFF99"/>
    <a:srgbClr val="A0EEA4"/>
    <a:srgbClr val="205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24" y="-33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38389-EB15-40AB-8074-DD9B019CD11F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B3DC-BA44-4CFD-90AC-8EF36F601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CBD8-F81A-4973-A9BE-8E127D2B762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D1DC0-608A-4A71-A519-D7C7F577F7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0"/>
            <a:ext cx="12190413" cy="6854123"/>
          </a:xfrm>
          <a:prstGeom prst="frame">
            <a:avLst>
              <a:gd name="adj1" fmla="val 215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505" t="15246" r="15989" b="12662"/>
          <a:stretch/>
        </p:blipFill>
        <p:spPr bwMode="auto">
          <a:xfrm>
            <a:off x="1708348" y="189434"/>
            <a:ext cx="8424936" cy="6474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7322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3/3AU5RG67aqBvj4coXOpwPCFsZSe1gTV9m2QrlJ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7" y="3448"/>
            <a:ext cx="12231161" cy="68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55386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ec/96/e543fe82494cd584ae5614b456626b15c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4" y="189434"/>
            <a:ext cx="720080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0555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aa5/00080d6c-6daec9f9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2" y="189434"/>
            <a:ext cx="8424936" cy="648072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2697432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istmira.com/uploads/posts/2019-01/1547573239_history-of-televis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381871"/>
            <a:ext cx="11305255" cy="590465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69136812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hivurokov.ru/kopilka/uploads/user_file_539823d5d036d/img_user_file_539823d5d036d_0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8" y="117426"/>
            <a:ext cx="84249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23784" y="4287248"/>
            <a:ext cx="1963680" cy="215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3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505" t="15246" r="15989" b="12662"/>
          <a:stretch/>
        </p:blipFill>
        <p:spPr bwMode="auto">
          <a:xfrm>
            <a:off x="1708348" y="189434"/>
            <a:ext cx="8424936" cy="6474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5973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47945" y="1820461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95417" y="1104918"/>
            <a:ext cx="4752528" cy="3116964"/>
          </a:xfrm>
          <a:prstGeom prst="foldedCorner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" y="1917626"/>
            <a:ext cx="484619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Спасибо, дети,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урок!</a:t>
            </a:r>
            <a:endParaRPr lang="ru-RU" sz="4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37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2598" y="405458"/>
            <a:ext cx="110892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974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4566" y="189434"/>
            <a:ext cx="1159328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778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2558" y="189434"/>
            <a:ext cx="116652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694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16119" r="19859" b="13332"/>
          <a:stretch/>
        </p:blipFill>
        <p:spPr bwMode="auto">
          <a:xfrm>
            <a:off x="910630" y="171153"/>
            <a:ext cx="986526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384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9505" t="15246" r="15989" b="12662"/>
          <a:stretch/>
        </p:blipFill>
        <p:spPr bwMode="auto">
          <a:xfrm>
            <a:off x="1708348" y="189434"/>
            <a:ext cx="8424936" cy="6474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1088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3123" t="44140" r="15976" b="28179"/>
          <a:stretch/>
        </p:blipFill>
        <p:spPr bwMode="auto">
          <a:xfrm>
            <a:off x="2186508" y="189434"/>
            <a:ext cx="7200800" cy="648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64998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6050" y="1197546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«Зачем нам телефон и телевизор?»</a:t>
            </a:r>
            <a:endParaRPr lang="ru-RU" sz="4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2674075"/>
            <a:ext cx="2664296" cy="3545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9366946" y="2332227"/>
            <a:ext cx="2685812" cy="36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utoShape 2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4" descr="E:\Documents and Settings\Admin\%D0%A0%D0%B0%D0%B1%D0%BE%D1%87%D0%B8%D0%B9 %D1%81%D1%82%D0%BE%D0%BB\luxfon.com-38166 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54317" y="3253654"/>
            <a:ext cx="4608441" cy="2386606"/>
            <a:chOff x="3934966" y="2402796"/>
            <a:chExt cx="4608441" cy="2386606"/>
          </a:xfrm>
        </p:grpSpPr>
        <p:pic>
          <p:nvPicPr>
            <p:cNvPr id="3074" name="Picture 2" descr="http://th11.st.depositphotos.com/2485347/2756/v/170/depositphotos_27560111-Vector-old-rotary-phone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966" y="3181015"/>
              <a:ext cx="2123572" cy="1608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sr.photos2.fotosearch.com/bthumb/CSP/CSP576/k576450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230" y="2402796"/>
              <a:ext cx="2232177" cy="238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3c/000b59db-de2b2f3c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89434"/>
            <a:ext cx="8208912" cy="6480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391892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14</Words>
  <Application>Microsoft Office PowerPoint</Application>
  <PresentationFormat>Произвольный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Евгений</cp:lastModifiedBy>
  <cp:revision>223</cp:revision>
  <dcterms:created xsi:type="dcterms:W3CDTF">2016-11-11T12:35:51Z</dcterms:created>
  <dcterms:modified xsi:type="dcterms:W3CDTF">2023-10-21T16:24:39Z</dcterms:modified>
</cp:coreProperties>
</file>