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77" r:id="rId3"/>
    <p:sldId id="279" r:id="rId4"/>
    <p:sldId id="269" r:id="rId5"/>
    <p:sldId id="260" r:id="rId6"/>
    <p:sldId id="261" r:id="rId7"/>
    <p:sldId id="270" r:id="rId8"/>
    <p:sldId id="280" r:id="rId9"/>
    <p:sldId id="262" r:id="rId10"/>
    <p:sldId id="286" r:id="rId11"/>
    <p:sldId id="287" r:id="rId12"/>
    <p:sldId id="271" r:id="rId13"/>
    <p:sldId id="273" r:id="rId14"/>
    <p:sldId id="274" r:id="rId15"/>
    <p:sldId id="288" r:id="rId16"/>
    <p:sldId id="27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6ED3A-0094-42D3-A129-C22379DE2E9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A420D-176D-4A4F-B779-88E064FA2F5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 тыс. дошкольников с 3- 7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419815F-6F96-4662-ACB0-E21BE6B9512A}" type="parTrans" cxnId="{5C268659-026B-4C5E-8A0B-690A1E8E8347}">
      <dgm:prSet/>
      <dgm:spPr/>
      <dgm:t>
        <a:bodyPr/>
        <a:lstStyle/>
        <a:p>
          <a:endParaRPr lang="ru-RU"/>
        </a:p>
      </dgm:t>
    </dgm:pt>
    <dgm:pt modelId="{8914048A-1989-4838-B677-4EDAAB8FD324}" type="sibTrans" cxnId="{5C268659-026B-4C5E-8A0B-690A1E8E8347}">
      <dgm:prSet/>
      <dgm:spPr/>
      <dgm:t>
        <a:bodyPr/>
        <a:lstStyle/>
        <a:p>
          <a:endParaRPr lang="ru-RU"/>
        </a:p>
      </dgm:t>
    </dgm:pt>
    <dgm:pt modelId="{BA7E6881-A65E-401D-8574-B11658B75235}">
      <dgm:prSet phldrT="[Текст]"/>
      <dgm:spPr/>
      <dgm:t>
        <a:bodyPr/>
        <a:lstStyle/>
        <a:p>
          <a:pPr algn="l"/>
          <a:endParaRPr lang="ru-RU" sz="3200" dirty="0"/>
        </a:p>
      </dgm:t>
    </dgm:pt>
    <dgm:pt modelId="{61797F20-4EA3-43CA-A7F9-521D69B8D8DD}" type="parTrans" cxnId="{3B102575-51CE-4F0E-81C2-55BACE87B55F}">
      <dgm:prSet/>
      <dgm:spPr/>
      <dgm:t>
        <a:bodyPr/>
        <a:lstStyle/>
        <a:p>
          <a:endParaRPr lang="ru-RU"/>
        </a:p>
      </dgm:t>
    </dgm:pt>
    <dgm:pt modelId="{B43FBD06-9725-4700-86B8-3AEB8A9C8168}" type="sibTrans" cxnId="{3B102575-51CE-4F0E-81C2-55BACE87B55F}">
      <dgm:prSet/>
      <dgm:spPr/>
      <dgm:t>
        <a:bodyPr/>
        <a:lstStyle/>
        <a:p>
          <a:endParaRPr lang="ru-RU"/>
        </a:p>
      </dgm:t>
    </dgm:pt>
    <dgm:pt modelId="{222D06B8-127B-45B5-84B2-379FD298EF30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700 детей с 4-7 лет посещают группы компенсирующей направленности</a:t>
          </a:r>
          <a:endParaRPr lang="ru-RU" sz="3200" dirty="0"/>
        </a:p>
      </dgm:t>
    </dgm:pt>
    <dgm:pt modelId="{F4CFB001-756C-4040-9127-5278DE848873}" type="parTrans" cxnId="{D6588828-EFE3-4C91-A321-70B36EF6C10A}">
      <dgm:prSet/>
      <dgm:spPr/>
      <dgm:t>
        <a:bodyPr/>
        <a:lstStyle/>
        <a:p>
          <a:endParaRPr lang="ru-RU"/>
        </a:p>
      </dgm:t>
    </dgm:pt>
    <dgm:pt modelId="{7429DC77-28FE-46A3-9722-00B3F2E93F32}" type="sibTrans" cxnId="{D6588828-EFE3-4C91-A321-70B36EF6C10A}">
      <dgm:prSet/>
      <dgm:spPr/>
      <dgm:t>
        <a:bodyPr/>
        <a:lstStyle/>
        <a:p>
          <a:endParaRPr lang="ru-RU"/>
        </a:p>
      </dgm:t>
    </dgm:pt>
    <dgm:pt modelId="{A942B5B2-D498-4925-876D-4177235C06C0}">
      <dgm:prSet phldrT="[Текст]" custT="1"/>
      <dgm:spPr/>
      <dgm:t>
        <a:bodyPr/>
        <a:lstStyle/>
        <a:p>
          <a:pPr algn="l"/>
          <a:endParaRPr lang="ru-RU" sz="3200" dirty="0"/>
        </a:p>
      </dgm:t>
    </dgm:pt>
    <dgm:pt modelId="{9D90CAF7-C016-451F-9800-4AA3D5739389}" type="parTrans" cxnId="{F541FF5A-8AF9-49CE-8090-CB05F79B4252}">
      <dgm:prSet/>
      <dgm:spPr/>
      <dgm:t>
        <a:bodyPr/>
        <a:lstStyle/>
        <a:p>
          <a:endParaRPr lang="ru-RU"/>
        </a:p>
      </dgm:t>
    </dgm:pt>
    <dgm:pt modelId="{970A9809-EAF5-46A0-A756-13940C0881E6}" type="sibTrans" cxnId="{F541FF5A-8AF9-49CE-8090-CB05F79B4252}">
      <dgm:prSet/>
      <dgm:spPr/>
      <dgm:t>
        <a:bodyPr/>
        <a:lstStyle/>
        <a:p>
          <a:endParaRPr lang="ru-RU"/>
        </a:p>
      </dgm:t>
    </dgm:pt>
    <dgm:pt modelId="{79DC2BDE-3205-4DCE-90FE-87269E2DC261}" type="pres">
      <dgm:prSet presAssocID="{7616ED3A-0094-42D3-A129-C22379DE2E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283E94-8DFC-48DA-9C22-259597A5A891}" type="pres">
      <dgm:prSet presAssocID="{C9FA420D-176D-4A4F-B779-88E064FA2F59}" presName="linNode" presStyleCnt="0"/>
      <dgm:spPr/>
    </dgm:pt>
    <dgm:pt modelId="{3EFD6F45-68CE-4D51-86DF-0CCC96DD85E8}" type="pres">
      <dgm:prSet presAssocID="{C9FA420D-176D-4A4F-B779-88E064FA2F5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5BBF4-F3F3-43D8-8537-32F5239C5443}" type="pres">
      <dgm:prSet presAssocID="{C9FA420D-176D-4A4F-B779-88E064FA2F59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79F64-93BC-4982-A365-42597A00C2E0}" type="presOf" srcId="{A942B5B2-D498-4925-876D-4177235C06C0}" destId="{A5F5BBF4-F3F3-43D8-8537-32F5239C5443}" srcOrd="0" destOrd="1" presId="urn:microsoft.com/office/officeart/2005/8/layout/vList6"/>
    <dgm:cxn modelId="{72ABF971-D4A6-49BE-879C-7158F39127D8}" type="presOf" srcId="{7616ED3A-0094-42D3-A129-C22379DE2E94}" destId="{79DC2BDE-3205-4DCE-90FE-87269E2DC261}" srcOrd="0" destOrd="0" presId="urn:microsoft.com/office/officeart/2005/8/layout/vList6"/>
    <dgm:cxn modelId="{F541FF5A-8AF9-49CE-8090-CB05F79B4252}" srcId="{C9FA420D-176D-4A4F-B779-88E064FA2F59}" destId="{A942B5B2-D498-4925-876D-4177235C06C0}" srcOrd="1" destOrd="0" parTransId="{9D90CAF7-C016-451F-9800-4AA3D5739389}" sibTransId="{970A9809-EAF5-46A0-A756-13940C0881E6}"/>
    <dgm:cxn modelId="{3B102575-51CE-4F0E-81C2-55BACE87B55F}" srcId="{C9FA420D-176D-4A4F-B779-88E064FA2F59}" destId="{BA7E6881-A65E-401D-8574-B11658B75235}" srcOrd="0" destOrd="0" parTransId="{61797F20-4EA3-43CA-A7F9-521D69B8D8DD}" sibTransId="{B43FBD06-9725-4700-86B8-3AEB8A9C8168}"/>
    <dgm:cxn modelId="{5C268659-026B-4C5E-8A0B-690A1E8E8347}" srcId="{7616ED3A-0094-42D3-A129-C22379DE2E94}" destId="{C9FA420D-176D-4A4F-B779-88E064FA2F59}" srcOrd="0" destOrd="0" parTransId="{0419815F-6F96-4662-ACB0-E21BE6B9512A}" sibTransId="{8914048A-1989-4838-B677-4EDAAB8FD324}"/>
    <dgm:cxn modelId="{D6588828-EFE3-4C91-A321-70B36EF6C10A}" srcId="{C9FA420D-176D-4A4F-B779-88E064FA2F59}" destId="{222D06B8-127B-45B5-84B2-379FD298EF30}" srcOrd="2" destOrd="0" parTransId="{F4CFB001-756C-4040-9127-5278DE848873}" sibTransId="{7429DC77-28FE-46A3-9722-00B3F2E93F32}"/>
    <dgm:cxn modelId="{CFBE7D8C-091E-4599-AE2F-D01AC0F3FF63}" type="presOf" srcId="{222D06B8-127B-45B5-84B2-379FD298EF30}" destId="{A5F5BBF4-F3F3-43D8-8537-32F5239C5443}" srcOrd="0" destOrd="2" presId="urn:microsoft.com/office/officeart/2005/8/layout/vList6"/>
    <dgm:cxn modelId="{2EEBD6DB-41C1-45D6-8319-4B7428400E95}" type="presOf" srcId="{C9FA420D-176D-4A4F-B779-88E064FA2F59}" destId="{3EFD6F45-68CE-4D51-86DF-0CCC96DD85E8}" srcOrd="0" destOrd="0" presId="urn:microsoft.com/office/officeart/2005/8/layout/vList6"/>
    <dgm:cxn modelId="{4E7E5370-2C8D-4957-83BD-2452393664ED}" type="presOf" srcId="{BA7E6881-A65E-401D-8574-B11658B75235}" destId="{A5F5BBF4-F3F3-43D8-8537-32F5239C5443}" srcOrd="0" destOrd="0" presId="urn:microsoft.com/office/officeart/2005/8/layout/vList6"/>
    <dgm:cxn modelId="{929537A0-17B1-4DF4-9D52-DB5E4499F58B}" type="presParOf" srcId="{79DC2BDE-3205-4DCE-90FE-87269E2DC261}" destId="{C4283E94-8DFC-48DA-9C22-259597A5A891}" srcOrd="0" destOrd="0" presId="urn:microsoft.com/office/officeart/2005/8/layout/vList6"/>
    <dgm:cxn modelId="{02E4D6FF-9168-402F-857E-7EDFA0164CC1}" type="presParOf" srcId="{C4283E94-8DFC-48DA-9C22-259597A5A891}" destId="{3EFD6F45-68CE-4D51-86DF-0CCC96DD85E8}" srcOrd="0" destOrd="0" presId="urn:microsoft.com/office/officeart/2005/8/layout/vList6"/>
    <dgm:cxn modelId="{7767762E-4810-44F3-A88B-1EA44BF2532C}" type="presParOf" srcId="{C4283E94-8DFC-48DA-9C22-259597A5A891}" destId="{A5F5BBF4-F3F3-43D8-8537-32F5239C54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EA285-9DAB-46E8-92CF-23F064C272F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3F636-4AC5-4BD7-A8D2-CE4612DFEE6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«Гимнастика для мозга»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3D4570D-8BB7-45F6-898B-42B68A5C3A89}" type="parTrans" cxnId="{CC29141B-9B13-44D0-AB64-82B3CCF1D1F1}">
      <dgm:prSet/>
      <dgm:spPr/>
      <dgm:t>
        <a:bodyPr/>
        <a:lstStyle/>
        <a:p>
          <a:endParaRPr lang="ru-RU"/>
        </a:p>
      </dgm:t>
    </dgm:pt>
    <dgm:pt modelId="{FF242DF5-73BE-431F-801B-CF92C6318FC9}" type="sibTrans" cxnId="{CC29141B-9B13-44D0-AB64-82B3CCF1D1F1}">
      <dgm:prSet/>
      <dgm:spPr/>
      <dgm:t>
        <a:bodyPr/>
        <a:lstStyle/>
        <a:p>
          <a:endParaRPr lang="ru-RU"/>
        </a:p>
      </dgm:t>
    </dgm:pt>
    <dgm:pt modelId="{25706995-7292-4B72-8AA9-48D60AEA1B9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«Играя, развиваемся»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9A363AB-972D-48B1-8B70-D157C5F17789}" type="parTrans" cxnId="{D635501F-29F4-4697-9642-C66924F8E339}">
      <dgm:prSet/>
      <dgm:spPr/>
      <dgm:t>
        <a:bodyPr/>
        <a:lstStyle/>
        <a:p>
          <a:endParaRPr lang="ru-RU"/>
        </a:p>
      </dgm:t>
    </dgm:pt>
    <dgm:pt modelId="{A619DE59-2980-4DC2-BF0C-6216292F772C}" type="sibTrans" cxnId="{D635501F-29F4-4697-9642-C66924F8E339}">
      <dgm:prSet/>
      <dgm:spPr/>
      <dgm:t>
        <a:bodyPr/>
        <a:lstStyle/>
        <a:p>
          <a:endParaRPr lang="ru-RU"/>
        </a:p>
      </dgm:t>
    </dgm:pt>
    <dgm:pt modelId="{50B7F540-1706-4DC7-98F5-13007A89B9A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«Волшебная комната»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E41802F-15E3-422F-BD61-D80D6CB1B5D9}" type="sibTrans" cxnId="{C3B44CA2-ABC3-4038-AB0C-6281627AD36C}">
      <dgm:prSet/>
      <dgm:spPr/>
      <dgm:t>
        <a:bodyPr/>
        <a:lstStyle/>
        <a:p>
          <a:endParaRPr lang="ru-RU"/>
        </a:p>
      </dgm:t>
    </dgm:pt>
    <dgm:pt modelId="{104E8B70-6760-49D2-8F1E-54B8005977BA}" type="parTrans" cxnId="{C3B44CA2-ABC3-4038-AB0C-6281627AD36C}">
      <dgm:prSet/>
      <dgm:spPr/>
      <dgm:t>
        <a:bodyPr/>
        <a:lstStyle/>
        <a:p>
          <a:endParaRPr lang="ru-RU"/>
        </a:p>
      </dgm:t>
    </dgm:pt>
    <dgm:pt modelId="{36CDB184-CF00-4F72-970B-95C84DBDA454}" type="pres">
      <dgm:prSet presAssocID="{3EBEA285-9DAB-46E8-92CF-23F064C272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CC25-8492-4BE9-A5F7-F5269F379274}" type="pres">
      <dgm:prSet presAssocID="{84F3F636-4AC5-4BD7-A8D2-CE4612DFEE63}" presName="circle1" presStyleLbl="node1" presStyleIdx="0" presStyleCnt="3" custScaleX="99405"/>
      <dgm:spPr/>
    </dgm:pt>
    <dgm:pt modelId="{D4089C1D-A24C-4E49-83D1-A6C027D33BD9}" type="pres">
      <dgm:prSet presAssocID="{84F3F636-4AC5-4BD7-A8D2-CE4612DFEE63}" presName="space" presStyleCnt="0"/>
      <dgm:spPr/>
    </dgm:pt>
    <dgm:pt modelId="{81810432-392E-4129-A248-642025A7EBCC}" type="pres">
      <dgm:prSet presAssocID="{84F3F636-4AC5-4BD7-A8D2-CE4612DFEE63}" presName="rect1" presStyleLbl="alignAcc1" presStyleIdx="0" presStyleCnt="3"/>
      <dgm:spPr/>
      <dgm:t>
        <a:bodyPr/>
        <a:lstStyle/>
        <a:p>
          <a:endParaRPr lang="ru-RU"/>
        </a:p>
      </dgm:t>
    </dgm:pt>
    <dgm:pt modelId="{5D86120C-1E86-4C72-93BB-C37ED8C7F580}" type="pres">
      <dgm:prSet presAssocID="{25706995-7292-4B72-8AA9-48D60AEA1B98}" presName="vertSpace2" presStyleLbl="node1" presStyleIdx="0" presStyleCnt="3"/>
      <dgm:spPr/>
    </dgm:pt>
    <dgm:pt modelId="{26650A9C-4DD1-458B-B2E5-C0812A084489}" type="pres">
      <dgm:prSet presAssocID="{25706995-7292-4B72-8AA9-48D60AEA1B98}" presName="circle2" presStyleLbl="node1" presStyleIdx="1" presStyleCnt="3"/>
      <dgm:spPr/>
    </dgm:pt>
    <dgm:pt modelId="{10D9F601-18DD-4FAB-8A8C-5A100CA4430C}" type="pres">
      <dgm:prSet presAssocID="{25706995-7292-4B72-8AA9-48D60AEA1B98}" presName="rect2" presStyleLbl="alignAcc1" presStyleIdx="1" presStyleCnt="3"/>
      <dgm:spPr/>
      <dgm:t>
        <a:bodyPr/>
        <a:lstStyle/>
        <a:p>
          <a:endParaRPr lang="ru-RU"/>
        </a:p>
      </dgm:t>
    </dgm:pt>
    <dgm:pt modelId="{EAE65A26-43D6-44A3-8AB6-92BB3BFDA948}" type="pres">
      <dgm:prSet presAssocID="{50B7F540-1706-4DC7-98F5-13007A89B9A3}" presName="vertSpace3" presStyleLbl="node1" presStyleIdx="1" presStyleCnt="3"/>
      <dgm:spPr/>
    </dgm:pt>
    <dgm:pt modelId="{0AEAC16E-8296-4AFB-A635-D6D32F048193}" type="pres">
      <dgm:prSet presAssocID="{50B7F540-1706-4DC7-98F5-13007A89B9A3}" presName="circle3" presStyleLbl="node1" presStyleIdx="2" presStyleCnt="3"/>
      <dgm:spPr/>
    </dgm:pt>
    <dgm:pt modelId="{992B2CB7-2AFB-498A-860F-30867FE37F64}" type="pres">
      <dgm:prSet presAssocID="{50B7F540-1706-4DC7-98F5-13007A89B9A3}" presName="rect3" presStyleLbl="alignAcc1" presStyleIdx="2" presStyleCnt="3"/>
      <dgm:spPr/>
      <dgm:t>
        <a:bodyPr/>
        <a:lstStyle/>
        <a:p>
          <a:endParaRPr lang="ru-RU"/>
        </a:p>
      </dgm:t>
    </dgm:pt>
    <dgm:pt modelId="{C65B278A-C14D-4E2B-B6CA-993559707AE1}" type="pres">
      <dgm:prSet presAssocID="{84F3F636-4AC5-4BD7-A8D2-CE4612DFEE6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9E54-D244-4A1B-8F90-3868F7BB4AC4}" type="pres">
      <dgm:prSet presAssocID="{25706995-7292-4B72-8AA9-48D60AEA1B9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703F-4338-41F1-8123-9D1233E262C4}" type="pres">
      <dgm:prSet presAssocID="{50B7F540-1706-4DC7-98F5-13007A89B9A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76DD2-55E0-4D83-882E-219DEC474BAD}" type="presOf" srcId="{25706995-7292-4B72-8AA9-48D60AEA1B98}" destId="{10D9F601-18DD-4FAB-8A8C-5A100CA4430C}" srcOrd="0" destOrd="0" presId="urn:microsoft.com/office/officeart/2005/8/layout/target3"/>
    <dgm:cxn modelId="{737977F4-2737-4656-BDE6-01D244F2992C}" type="presOf" srcId="{25706995-7292-4B72-8AA9-48D60AEA1B98}" destId="{66EA9E54-D244-4A1B-8F90-3868F7BB4AC4}" srcOrd="1" destOrd="0" presId="urn:microsoft.com/office/officeart/2005/8/layout/target3"/>
    <dgm:cxn modelId="{D635501F-29F4-4697-9642-C66924F8E339}" srcId="{3EBEA285-9DAB-46E8-92CF-23F064C272FC}" destId="{25706995-7292-4B72-8AA9-48D60AEA1B98}" srcOrd="1" destOrd="0" parTransId="{69A363AB-972D-48B1-8B70-D157C5F17789}" sibTransId="{A619DE59-2980-4DC2-BF0C-6216292F772C}"/>
    <dgm:cxn modelId="{0EB80C3A-8575-413F-B27F-B6CD0EBEF8C3}" type="presOf" srcId="{84F3F636-4AC5-4BD7-A8D2-CE4612DFEE63}" destId="{C65B278A-C14D-4E2B-B6CA-993559707AE1}" srcOrd="1" destOrd="0" presId="urn:microsoft.com/office/officeart/2005/8/layout/target3"/>
    <dgm:cxn modelId="{14173745-D4D6-4A15-9D1B-BC4F44F3654D}" type="presOf" srcId="{50B7F540-1706-4DC7-98F5-13007A89B9A3}" destId="{992B2CB7-2AFB-498A-860F-30867FE37F64}" srcOrd="0" destOrd="0" presId="urn:microsoft.com/office/officeart/2005/8/layout/target3"/>
    <dgm:cxn modelId="{CC29141B-9B13-44D0-AB64-82B3CCF1D1F1}" srcId="{3EBEA285-9DAB-46E8-92CF-23F064C272FC}" destId="{84F3F636-4AC5-4BD7-A8D2-CE4612DFEE63}" srcOrd="0" destOrd="0" parTransId="{83D4570D-8BB7-45F6-898B-42B68A5C3A89}" sibTransId="{FF242DF5-73BE-431F-801B-CF92C6318FC9}"/>
    <dgm:cxn modelId="{08E7EDF3-4542-4DE9-A5EF-9B5EAD20D4E5}" type="presOf" srcId="{84F3F636-4AC5-4BD7-A8D2-CE4612DFEE63}" destId="{81810432-392E-4129-A248-642025A7EBCC}" srcOrd="0" destOrd="0" presId="urn:microsoft.com/office/officeart/2005/8/layout/target3"/>
    <dgm:cxn modelId="{8F8B079E-96E0-4F10-B712-A60A726E4A0C}" type="presOf" srcId="{50B7F540-1706-4DC7-98F5-13007A89B9A3}" destId="{FF45703F-4338-41F1-8123-9D1233E262C4}" srcOrd="1" destOrd="0" presId="urn:microsoft.com/office/officeart/2005/8/layout/target3"/>
    <dgm:cxn modelId="{C3B44CA2-ABC3-4038-AB0C-6281627AD36C}" srcId="{3EBEA285-9DAB-46E8-92CF-23F064C272FC}" destId="{50B7F540-1706-4DC7-98F5-13007A89B9A3}" srcOrd="2" destOrd="0" parTransId="{104E8B70-6760-49D2-8F1E-54B8005977BA}" sibTransId="{BE41802F-15E3-422F-BD61-D80D6CB1B5D9}"/>
    <dgm:cxn modelId="{6567CD48-BCC4-4119-A6BC-C482651A2691}" type="presOf" srcId="{3EBEA285-9DAB-46E8-92CF-23F064C272FC}" destId="{36CDB184-CF00-4F72-970B-95C84DBDA454}" srcOrd="0" destOrd="0" presId="urn:microsoft.com/office/officeart/2005/8/layout/target3"/>
    <dgm:cxn modelId="{0FE3D54F-BF78-4E4D-9DE9-6EA0D338C68E}" type="presParOf" srcId="{36CDB184-CF00-4F72-970B-95C84DBDA454}" destId="{9804CC25-8492-4BE9-A5F7-F5269F379274}" srcOrd="0" destOrd="0" presId="urn:microsoft.com/office/officeart/2005/8/layout/target3"/>
    <dgm:cxn modelId="{E9918C0A-5F0D-49BD-AE11-2E06CB77BA19}" type="presParOf" srcId="{36CDB184-CF00-4F72-970B-95C84DBDA454}" destId="{D4089C1D-A24C-4E49-83D1-A6C027D33BD9}" srcOrd="1" destOrd="0" presId="urn:microsoft.com/office/officeart/2005/8/layout/target3"/>
    <dgm:cxn modelId="{9DE37DCE-45D2-47DE-92F9-7CD1807A6AB5}" type="presParOf" srcId="{36CDB184-CF00-4F72-970B-95C84DBDA454}" destId="{81810432-392E-4129-A248-642025A7EBCC}" srcOrd="2" destOrd="0" presId="urn:microsoft.com/office/officeart/2005/8/layout/target3"/>
    <dgm:cxn modelId="{A02E4C1A-AB6C-41D6-A36D-D27FAD3B5C1E}" type="presParOf" srcId="{36CDB184-CF00-4F72-970B-95C84DBDA454}" destId="{5D86120C-1E86-4C72-93BB-C37ED8C7F580}" srcOrd="3" destOrd="0" presId="urn:microsoft.com/office/officeart/2005/8/layout/target3"/>
    <dgm:cxn modelId="{DFDED05E-FFE6-4C87-8DF9-92FAB76FF715}" type="presParOf" srcId="{36CDB184-CF00-4F72-970B-95C84DBDA454}" destId="{26650A9C-4DD1-458B-B2E5-C0812A084489}" srcOrd="4" destOrd="0" presId="urn:microsoft.com/office/officeart/2005/8/layout/target3"/>
    <dgm:cxn modelId="{52C57BCF-107E-44C0-94EB-5FB3CC96F545}" type="presParOf" srcId="{36CDB184-CF00-4F72-970B-95C84DBDA454}" destId="{10D9F601-18DD-4FAB-8A8C-5A100CA4430C}" srcOrd="5" destOrd="0" presId="urn:microsoft.com/office/officeart/2005/8/layout/target3"/>
    <dgm:cxn modelId="{6D3F1777-4DA1-4469-B5DA-2CEA1767C00D}" type="presParOf" srcId="{36CDB184-CF00-4F72-970B-95C84DBDA454}" destId="{EAE65A26-43D6-44A3-8AB6-92BB3BFDA948}" srcOrd="6" destOrd="0" presId="urn:microsoft.com/office/officeart/2005/8/layout/target3"/>
    <dgm:cxn modelId="{729B82EE-EAD4-4BD0-BE95-1DF59FDB9573}" type="presParOf" srcId="{36CDB184-CF00-4F72-970B-95C84DBDA454}" destId="{0AEAC16E-8296-4AFB-A635-D6D32F048193}" srcOrd="7" destOrd="0" presId="urn:microsoft.com/office/officeart/2005/8/layout/target3"/>
    <dgm:cxn modelId="{FEA6D923-D7B1-41BB-A72C-71EEDDD2F349}" type="presParOf" srcId="{36CDB184-CF00-4F72-970B-95C84DBDA454}" destId="{992B2CB7-2AFB-498A-860F-30867FE37F64}" srcOrd="8" destOrd="0" presId="urn:microsoft.com/office/officeart/2005/8/layout/target3"/>
    <dgm:cxn modelId="{25F9ED86-3628-463B-AE8E-94B455FC3E3D}" type="presParOf" srcId="{36CDB184-CF00-4F72-970B-95C84DBDA454}" destId="{C65B278A-C14D-4E2B-B6CA-993559707AE1}" srcOrd="9" destOrd="0" presId="urn:microsoft.com/office/officeart/2005/8/layout/target3"/>
    <dgm:cxn modelId="{440E4163-1DB4-4C03-A402-457FD9E7C7AE}" type="presParOf" srcId="{36CDB184-CF00-4F72-970B-95C84DBDA454}" destId="{66EA9E54-D244-4A1B-8F90-3868F7BB4AC4}" srcOrd="10" destOrd="0" presId="urn:microsoft.com/office/officeart/2005/8/layout/target3"/>
    <dgm:cxn modelId="{B635169F-996F-4DC9-9F02-059DE465F599}" type="presParOf" srcId="{36CDB184-CF00-4F72-970B-95C84DBDA454}" destId="{FF45703F-4338-41F1-8123-9D1233E262C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5BBF4-F3F3-43D8-8537-32F5239C5443}">
      <dsp:nvSpPr>
        <dsp:cNvPr id="0" name=""/>
        <dsp:cNvSpPr/>
      </dsp:nvSpPr>
      <dsp:spPr>
        <a:xfrm>
          <a:off x="3401695" y="0"/>
          <a:ext cx="5102542" cy="4572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700 детей с 4-7 лет посещают группы компенсирующей направленности</a:t>
          </a:r>
          <a:endParaRPr lang="ru-RU" sz="3200" kern="1200" dirty="0"/>
        </a:p>
      </dsp:txBody>
      <dsp:txXfrm>
        <a:off x="3401695" y="571500"/>
        <a:ext cx="3388042" cy="3429000"/>
      </dsp:txXfrm>
    </dsp:sp>
    <dsp:sp modelId="{3EFD6F45-68CE-4D51-86DF-0CCC96DD85E8}">
      <dsp:nvSpPr>
        <dsp:cNvPr id="0" name=""/>
        <dsp:cNvSpPr/>
      </dsp:nvSpPr>
      <dsp:spPr>
        <a:xfrm>
          <a:off x="0" y="0"/>
          <a:ext cx="3401695" cy="45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11 тыс. дошкольников с 3- 7 лет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057" y="166057"/>
        <a:ext cx="3069581" cy="423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4CC25-8492-4BE9-A5F7-F5269F379274}">
      <dsp:nvSpPr>
        <dsp:cNvPr id="0" name=""/>
        <dsp:cNvSpPr/>
      </dsp:nvSpPr>
      <dsp:spPr>
        <a:xfrm>
          <a:off x="0" y="-6800"/>
          <a:ext cx="4544796" cy="4571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10432-392E-4129-A248-642025A7EBCC}">
      <dsp:nvSpPr>
        <dsp:cNvPr id="0" name=""/>
        <dsp:cNvSpPr/>
      </dsp:nvSpPr>
      <dsp:spPr>
        <a:xfrm>
          <a:off x="2285999" y="6800"/>
          <a:ext cx="6218238" cy="457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«Гимнастика для мозга»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99" y="6800"/>
        <a:ext cx="6218238" cy="1371602"/>
      </dsp:txXfrm>
    </dsp:sp>
    <dsp:sp modelId="{26650A9C-4DD1-458B-B2E5-C0812A084489}">
      <dsp:nvSpPr>
        <dsp:cNvPr id="0" name=""/>
        <dsp:cNvSpPr/>
      </dsp:nvSpPr>
      <dsp:spPr>
        <a:xfrm>
          <a:off x="800101" y="1378403"/>
          <a:ext cx="2971797" cy="29717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9F601-18DD-4FAB-8A8C-5A100CA4430C}">
      <dsp:nvSpPr>
        <dsp:cNvPr id="0" name=""/>
        <dsp:cNvSpPr/>
      </dsp:nvSpPr>
      <dsp:spPr>
        <a:xfrm>
          <a:off x="2285999" y="1378403"/>
          <a:ext cx="6218238" cy="2971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«Играя, развиваемся»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99" y="1378403"/>
        <a:ext cx="6218238" cy="1371598"/>
      </dsp:txXfrm>
    </dsp:sp>
    <dsp:sp modelId="{0AEAC16E-8296-4AFB-A635-D6D32F048193}">
      <dsp:nvSpPr>
        <dsp:cNvPr id="0" name=""/>
        <dsp:cNvSpPr/>
      </dsp:nvSpPr>
      <dsp:spPr>
        <a:xfrm>
          <a:off x="1600200" y="2750002"/>
          <a:ext cx="1371598" cy="137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B2CB7-2AFB-498A-860F-30867FE37F64}">
      <dsp:nvSpPr>
        <dsp:cNvPr id="0" name=""/>
        <dsp:cNvSpPr/>
      </dsp:nvSpPr>
      <dsp:spPr>
        <a:xfrm>
          <a:off x="2285999" y="2750002"/>
          <a:ext cx="6218238" cy="137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«Волшебная комната»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5999" y="2750002"/>
        <a:ext cx="6218238" cy="137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B618F-C2E2-4999-B488-D9543E68F76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0A30-968B-4249-A028-CB151BE6D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6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0A30-968B-4249-A028-CB151BE6D4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5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AB86A-F0F3-4520-B5A2-F61CE2E06E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4FA790-6E21-429D-ADB7-A9CA5315E6D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37" y="2276872"/>
            <a:ext cx="7772400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Волшебный мир детства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029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«Детский сад № 3 «Морозко» г. Северодвинск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1914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Марина Викторовна, педагог-психолог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«Гимнастика для мозга»</a:t>
            </a:r>
            <a:endParaRPr lang="ru-RU" sz="3200" dirty="0"/>
          </a:p>
        </p:txBody>
      </p:sp>
      <p:pic>
        <p:nvPicPr>
          <p:cNvPr id="1027" name="Picture 3" descr="E:\занятия психолога\IMG_4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занятия психолога\IMG_4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95516" y="1983739"/>
            <a:ext cx="3861645" cy="25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занятия психолога\IMG_44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681227" cy="24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занятия психолога\IMG_4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3808" y="1954453"/>
            <a:ext cx="3803011" cy="25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занятия психолога\IMG_4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" y="3933056"/>
            <a:ext cx="3956411" cy="26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«Гимнастика для мозга»</a:t>
            </a:r>
            <a:endParaRPr lang="ru-RU" dirty="0"/>
          </a:p>
        </p:txBody>
      </p:sp>
      <p:pic>
        <p:nvPicPr>
          <p:cNvPr id="2051" name="Picture 3" descr="E:\занятия психолога\IMG_4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86" y="1624419"/>
            <a:ext cx="3941758" cy="26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занятия психолога\IMG_4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3" y="4009433"/>
            <a:ext cx="3781963" cy="25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занятия психолога\IMG_4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09433" y="2287526"/>
            <a:ext cx="5165721" cy="34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9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Игротека «Играя, развиваемся»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328592"/>
          </a:xfrm>
        </p:spPr>
        <p:txBody>
          <a:bodyPr numCol="2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Игры, направленные на развитие основных психических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процессов: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головоломки, загадки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ребусы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геоборды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лото и домино;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«Башня»,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Головоноги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«Пиши - стирай» для межполушарного развития;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 логические игры: «Цвет», «Признаки», «Контуры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«Мыши и сыр»;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развитие памяти «Мемо», «Нажимай-запоминай», «Дубль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различную тематику;</a:t>
            </a:r>
          </a:p>
          <a:p>
            <a:pPr algn="just"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нейротренажеры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пр.</a:t>
            </a:r>
          </a:p>
        </p:txBody>
      </p:sp>
    </p:spTree>
    <p:extLst>
      <p:ext uri="{BB962C8B-B14F-4D97-AF65-F5344CB8AC3E}">
        <p14:creationId xmlns:p14="http://schemas.microsoft.com/office/powerpoint/2010/main" val="79221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Игротека «Играя развиваемся»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для развития мелкой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моторики: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Пальчиковый футбол»;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Любимый огород»;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Рыбалка»;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Пчелки в улье»;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Дуэль»;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Лягушки»;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конструктор-липучки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конструктор-звездочки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тренажеры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для пальцев;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мячики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валики Су-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геоборды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игры-шнуровки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мозайки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Собери животное»;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пинцеты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мелкие игрушки;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крупой;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тактильные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дощечки и мешочки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07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Игротека «Играя развиваемся»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34861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способствующие развитию воображению, творческому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потенциалу: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песком (песочный стол с подсветкой);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вертикального рисования;.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Дорисуй то, чего не хватает»;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пластилином;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раскраски и карточки;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мольберт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маркеры и пр.</a:t>
            </a:r>
          </a:p>
        </p:txBody>
      </p:sp>
    </p:spTree>
    <p:extLst>
      <p:ext uri="{BB962C8B-B14F-4D97-AF65-F5344CB8AC3E}">
        <p14:creationId xmlns:p14="http://schemas.microsoft.com/office/powerpoint/2010/main" val="95690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Игротека «Играя, развиваемся»</a:t>
            </a:r>
            <a:endParaRPr lang="ru-RU" sz="3200" dirty="0"/>
          </a:p>
        </p:txBody>
      </p:sp>
      <p:pic>
        <p:nvPicPr>
          <p:cNvPr id="5123" name="Picture 3" descr="D:\флэшка рабочая\ГРАНТ\Москва\IMG_20221012_162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91" y="1419897"/>
            <a:ext cx="3197073" cy="23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лэшка рабочая\ГРАНТ\Москва\IMG_20221012_163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1307"/>
            <a:ext cx="3456384" cy="25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флэшка рабочая\ГРАНТ\Москва\IMG_20221012_16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566204" cy="26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лэшка рабочая\ГРАНТ\Москва\IMG_20221012_1629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88526"/>
            <a:ext cx="3280950" cy="24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7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«Волшебная комната»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400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Занятие включает в себя: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визуализации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«Путешествие к водопаду», «В сказочном лесу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Отдых на море»,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Радуга» и др.;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снятие эмоционального напряжения и мышечных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зажимов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«Камень-звезда»,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Багажная полка»,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Ласковый мелок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пр.;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снижение уровня агрессии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тревожности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«Уходи, злость, уходи!», «Упрямая подушка»,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животное»,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Ласковые лапки», «Рубка дров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др.;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игры на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развитие тактильной чувствительности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тактильные дощечки», «тактильные мешочки» и 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цвето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музыко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сказко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 телесной терапии.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148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Релаксационные игры и упражнения</a:t>
            </a:r>
            <a:endParaRPr lang="ru-RU" sz="3200" dirty="0"/>
          </a:p>
        </p:txBody>
      </p:sp>
      <p:pic>
        <p:nvPicPr>
          <p:cNvPr id="2051" name="Picture 3" descr="D:\флэшка рабочая\ГРАНТ\Москва\Screenshot_2022-10-12-13-04-08-352_com.amberfog.vkf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66653" cy="30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флэшка рабочая\ГРАНТ\Москва\Screenshot_2022-10-12-13-02-27-581_com.miui.galle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635135" cy="29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флэшка рабочая\ГРАНТ\Москва\Screenshot_2022-10-12-13-03-47-009_com.amberfog.vkf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9979"/>
            <a:ext cx="4169556" cy="30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0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5301"/>
            <a:ext cx="85344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«Волшебный мир детства – там, где оживают сказки….»</a:t>
            </a:r>
            <a:endParaRPr lang="ru-RU" sz="3200" dirty="0"/>
          </a:p>
        </p:txBody>
      </p:sp>
      <p:pic>
        <p:nvPicPr>
          <p:cNvPr id="1026" name="Picture 2" descr="C:\Users\User\Desktop\skazka-o-kolobke-ezotericheskaya-interpretaciya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347"/>
            <a:ext cx="8802347" cy="53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Статистика по городу Северодвинск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352041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6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Актуальность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89654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последние 3 года детский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 выпустил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воспитанника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(направление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общее недоразвитие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речи, сочетанные патологии,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 ребенка инвалида).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27% будущих первоклассников было выявлено снижение уровня развития внимания, зрительно-моторной координации, мышления.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40% воспитанников был выявлен повышенный и высокий уровень тревожности, снижение уровня развития мотивации к обучению и познавательного интереса. </a:t>
            </a:r>
          </a:p>
        </p:txBody>
      </p:sp>
    </p:spTree>
    <p:extLst>
      <p:ext uri="{BB962C8B-B14F-4D97-AF65-F5344CB8AC3E}">
        <p14:creationId xmlns:p14="http://schemas.microsoft.com/office/powerpoint/2010/main" val="39154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 проекта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2675467"/>
            <a:ext cx="8640959" cy="125758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познавательной и личностной сфер детей 4-5 лет с ОНР посредством сенсорно-интегративного и нейропсихологического подхода.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2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Задачи проекта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Способствовать развитию межполушарного взаимодействия у воспитанников 4-5 лет с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посредством использования подвижных игр, упражнений на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нейротренажерах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и балансирах.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Использовать игротеку как современный метод, направленный на развитие основных психических процессов дошкольников с ОВЗ, мелкой моторики, творческого потенциала. 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Содействовать снятию эмоционального напряжения, мышечному расслаблению дошкольников с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снижению уровня тревожности и агрессивности.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0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Целевая аудитория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2675467"/>
            <a:ext cx="8784975" cy="969557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с ОВЗ и 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66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Направления работы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8788739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41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Гимнастика для мозга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занятий, направленный на развитие межполушарного взаимодействия через подвижные игры, упражнения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нейротренажерах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балансирах.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«Колобок», «Репка», «Теремок», «Гуси-лебеди», «Рукавичка», «Красная шапочка»,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«Маша и медведь»,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горе», «Муха-Цокотуха», «Лиса и заяц», «Как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муравьишка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домой спешил», «Сказка о глупом мышонке», «Айболит», «Мешок яблок»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915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716</TotalTime>
  <Words>640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Психолого-педагогический проект  «Волшебный мир детства» </vt:lpstr>
      <vt:lpstr>«Волшебный мир детства – там, где оживают сказки….»</vt:lpstr>
      <vt:lpstr>Статистика по городу Северодвинск</vt:lpstr>
      <vt:lpstr>Актуальность</vt:lpstr>
      <vt:lpstr>Цель проекта</vt:lpstr>
      <vt:lpstr>Задачи проекта</vt:lpstr>
      <vt:lpstr>Целевая аудитория</vt:lpstr>
      <vt:lpstr>Направления работы</vt:lpstr>
      <vt:lpstr>Гимнастика для мозга</vt:lpstr>
      <vt:lpstr>«Гимнастика для мозга»</vt:lpstr>
      <vt:lpstr>«Гимнастика для мозга»</vt:lpstr>
      <vt:lpstr>Игротека «Играя, развиваемся»</vt:lpstr>
      <vt:lpstr>Игротека «Играя развиваемся»</vt:lpstr>
      <vt:lpstr>Игротека «Играя развиваемся»</vt:lpstr>
      <vt:lpstr>Игротека «Играя, развиваемся»</vt:lpstr>
      <vt:lpstr>«Волшебная комната»</vt:lpstr>
      <vt:lpstr>Релаксационные игры и упражнения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мир детства» коррекционно-развивающая работа с дошкольниками с ОВЗ</dc:title>
  <dc:creator>User</dc:creator>
  <cp:lastModifiedBy>User</cp:lastModifiedBy>
  <cp:revision>36</cp:revision>
  <dcterms:created xsi:type="dcterms:W3CDTF">2022-10-07T11:07:41Z</dcterms:created>
  <dcterms:modified xsi:type="dcterms:W3CDTF">2024-02-26T14:43:52Z</dcterms:modified>
</cp:coreProperties>
</file>