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826706" cy="701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60" y="3717032"/>
            <a:ext cx="2952328" cy="181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85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59874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484784"/>
            <a:ext cx="813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dirty="0" smtClean="0">
                <a:latin typeface="Times New Roman" pitchFamily="18" charset="0"/>
                <a:cs typeface="Times New Roman" pitchFamily="18" charset="0"/>
              </a:rPr>
              <a:t>эколог</a:t>
            </a:r>
            <a:endParaRPr lang="ru-RU" sz="2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588"/>
            <a:ext cx="91630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63" b="87188" l="6826" r="93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2028" b="12028"/>
          <a:stretch/>
        </p:blipFill>
        <p:spPr bwMode="auto">
          <a:xfrm>
            <a:off x="1259632" y="-891480"/>
            <a:ext cx="7048908" cy="769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692696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«Здравствуйте дети, мы ученые – экологи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изучаем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окружающий мир. Где-то в водоеме произошла беда! Разлилась нефть. И мы не знаем, что делать в этой ситуации, поэтому мы обратились  к вам за помощью. Помогите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пожалуйста»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54"/>
            <a:ext cx="9268136" cy="687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467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44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5</cp:revision>
  <dcterms:created xsi:type="dcterms:W3CDTF">2023-11-23T14:39:28Z</dcterms:created>
  <dcterms:modified xsi:type="dcterms:W3CDTF">2023-11-23T15:58:43Z</dcterms:modified>
</cp:coreProperties>
</file>