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61" r:id="rId4"/>
    <p:sldId id="259" r:id="rId5"/>
    <p:sldId id="265" r:id="rId6"/>
    <p:sldId id="260" r:id="rId7"/>
    <p:sldId id="266" r:id="rId8"/>
    <p:sldId id="268" r:id="rId9"/>
    <p:sldId id="269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764704"/>
            <a:ext cx="6281690" cy="5400000"/>
          </a:xfrm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Направо – вода, и налево – вода.</a:t>
            </a:r>
          </a:p>
          <a:p>
            <a:r>
              <a:rPr lang="ru-RU" dirty="0" smtClean="0"/>
              <a:t>Плывут здесь суда и туда, и сюда,</a:t>
            </a:r>
          </a:p>
          <a:p>
            <a:r>
              <a:rPr lang="ru-RU" dirty="0" smtClean="0"/>
              <a:t>Но если захочешь напиться, дружок,</a:t>
            </a:r>
          </a:p>
          <a:p>
            <a:r>
              <a:rPr lang="ru-RU" dirty="0" smtClean="0"/>
              <a:t>Соленым окажется каждый глоток!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5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764704"/>
            <a:ext cx="7566926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46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olshebnyj_zvuk_dedushki_moroza_-_volshebnyj_zvuk_dedushki_moroza_(iPlayer.fm).mp3">
            <a:hlinkClick r:id="" action="ppaction://media"/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7624" y="5517232"/>
            <a:ext cx="609600" cy="60960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32656"/>
            <a:ext cx="7200001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974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877272"/>
            <a:ext cx="8456727" cy="980728"/>
          </a:xfrm>
        </p:spPr>
        <p:txBody>
          <a:bodyPr/>
          <a:lstStyle/>
          <a:p>
            <a:pPr algn="just"/>
            <a:r>
              <a:rPr lang="ru-RU" sz="3600" dirty="0" smtClean="0"/>
              <a:t>Помогите я на острове!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16632"/>
            <a:ext cx="4032353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7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404664"/>
            <a:ext cx="5120400" cy="6120000"/>
          </a:xfrm>
        </p:spPr>
      </p:pic>
    </p:spTree>
    <p:extLst>
      <p:ext uri="{BB962C8B-B14F-4D97-AF65-F5344CB8AC3E}">
        <p14:creationId xmlns:p14="http://schemas.microsoft.com/office/powerpoint/2010/main" val="276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работа\студентам\1-17227_cruise-ship-images-free-download-clip-art-carniva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928388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работа\студентам\478a26tndgaoocgcgk8s4804skkkw0-Kopirovat-768x6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46812"/>
            <a:ext cx="3177931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работа\студентам\s12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работа\студентам\supertanke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1520" y="3284984"/>
            <a:ext cx="51876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6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92696"/>
            <a:ext cx="8142055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0019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3389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1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400" y="768421"/>
            <a:ext cx="6399999" cy="5361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voice-changer-2020-02-18-09-25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6400" y="55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7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323" y="250703"/>
            <a:ext cx="4203906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5500" y="253918"/>
            <a:ext cx="3756241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72127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sun9-24.userapi.com/c837729/v837729263/33a5b/PAOdiRcEgdQ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434" y="3429000"/>
            <a:ext cx="3852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Zvuki_-_Zvuk_podezzhayucshej_mashiny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6620" y="569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4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та\студентам\nastol.com.ua-148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139" y="116632"/>
            <a:ext cx="4608571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работа\студентам\og_og_14687378992906528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78000"/>
            <a:ext cx="5503185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работа\студентам\Sky_Passenger_Airplanes_Flight_531454_2400x12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4500368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91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</TotalTime>
  <Words>35</Words>
  <Application>Microsoft Office PowerPoint</Application>
  <PresentationFormat>Экран (4:3)</PresentationFormat>
  <Paragraphs>5</Paragraphs>
  <Slides>10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Georgia</vt:lpstr>
      <vt:lpstr>Trebuchet MS</vt:lpstr>
      <vt:lpstr>Воздушный поток</vt:lpstr>
      <vt:lpstr>Презентация PowerPoint</vt:lpstr>
      <vt:lpstr>Презентация PowerPoint</vt:lpstr>
      <vt:lpstr>Помогите я на острове!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Lenovo</cp:lastModifiedBy>
  <cp:revision>12</cp:revision>
  <dcterms:created xsi:type="dcterms:W3CDTF">2020-02-17T05:34:43Z</dcterms:created>
  <dcterms:modified xsi:type="dcterms:W3CDTF">2022-11-21T08:04:34Z</dcterms:modified>
</cp:coreProperties>
</file>