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F948-6485-4410-B7CD-180010164A5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10B0801-A4CC-4270-B425-22B50EC1B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00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F948-6485-4410-B7CD-180010164A5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10B0801-A4CC-4270-B425-22B50EC1B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074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F948-6485-4410-B7CD-180010164A5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10B0801-A4CC-4270-B425-22B50EC1B11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8810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F948-6485-4410-B7CD-180010164A5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0B0801-A4CC-4270-B425-22B50EC1B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539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F948-6485-4410-B7CD-180010164A5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0B0801-A4CC-4270-B425-22B50EC1B11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368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F948-6485-4410-B7CD-180010164A5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0B0801-A4CC-4270-B425-22B50EC1B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938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F948-6485-4410-B7CD-180010164A5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0801-A4CC-4270-B425-22B50EC1B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84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F948-6485-4410-B7CD-180010164A5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0801-A4CC-4270-B425-22B50EC1B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F948-6485-4410-B7CD-180010164A5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0801-A4CC-4270-B425-22B50EC1B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F948-6485-4410-B7CD-180010164A5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10B0801-A4CC-4270-B425-22B50EC1B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281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F948-6485-4410-B7CD-180010164A5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10B0801-A4CC-4270-B425-22B50EC1B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625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F948-6485-4410-B7CD-180010164A5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10B0801-A4CC-4270-B425-22B50EC1B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905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F948-6485-4410-B7CD-180010164A5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0801-A4CC-4270-B425-22B50EC1B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800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F948-6485-4410-B7CD-180010164A5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0801-A4CC-4270-B425-22B50EC1B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81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F948-6485-4410-B7CD-180010164A5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0801-A4CC-4270-B425-22B50EC1B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786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F948-6485-4410-B7CD-180010164A5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0B0801-A4CC-4270-B425-22B50EC1B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08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FF948-6485-4410-B7CD-180010164A5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10B0801-A4CC-4270-B425-22B50EC1B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15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28381" y="441960"/>
            <a:ext cx="8915399" cy="226278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04925" y="5508899"/>
            <a:ext cx="4079811" cy="1126283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учитель-логопед Красновская Е. А.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496" y="243263"/>
            <a:ext cx="1182624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детский сад № 26 «Улыбка»</a:t>
            </a:r>
            <a:endParaRPr lang="ru-RU" sz="1400" dirty="0" smtClean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</a:t>
            </a:r>
            <a:endParaRPr lang="ru-RU" sz="1400" dirty="0" smtClean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143980 Московская область, г. Балашиха, </a:t>
            </a:r>
            <a:r>
              <a:rPr lang="ru-RU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Железнодорожный, ул. Юбилейная, д.24 А, </a:t>
            </a:r>
            <a:r>
              <a:rPr lang="ru-RU" kern="1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тел.: 8 (495) 225-26-34</a:t>
            </a:r>
            <a:endParaRPr lang="ru-RU" sz="140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3718" r="8531" b="9794"/>
          <a:stretch/>
        </p:blipFill>
        <p:spPr>
          <a:xfrm>
            <a:off x="2706624" y="3005328"/>
            <a:ext cx="5388864" cy="349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71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7153" y="1493155"/>
            <a:ext cx="3950208" cy="1280890"/>
          </a:xfrm>
        </p:spPr>
        <p:txBody>
          <a:bodyPr>
            <a:noAutofit/>
          </a:bodyPr>
          <a:lstStyle/>
          <a:p>
            <a:pPr marL="0" indent="0"/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плывет на корабле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неизведанной земле?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Весельчак он и добряк.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зовут его?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" t="-190" r="-475" b="3048"/>
          <a:stretch/>
        </p:blipFill>
        <p:spPr bwMode="auto">
          <a:xfrm>
            <a:off x="6194932" y="219456"/>
            <a:ext cx="5312544" cy="64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18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4141" y="1123982"/>
            <a:ext cx="3295811" cy="1280890"/>
          </a:xfrm>
        </p:spPr>
        <p:txBody>
          <a:bodyPr>
            <a:noAutofit/>
          </a:bodyPr>
          <a:lstStyle/>
          <a:p>
            <a:pPr marL="0" indent="0"/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Стук летит из-под колес,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Мчится вдаль электровоз.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 водит не таксист,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пилот, а...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617" y1="52021" x2="7128" y2="65851"/>
                        <a14:foregroundMark x1="29362" y1="65638" x2="10106" y2="95319"/>
                        <a14:foregroundMark x1="16489" y1="80426" x2="5638" y2="92553"/>
                        <a14:foregroundMark x1="36064" y1="78936" x2="78617" y2="77447"/>
                        <a14:foregroundMark x1="71915" y1="20319" x2="80638" y2="43830"/>
                        <a14:foregroundMark x1="75426" y1="38617" x2="75426" y2="48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6400" y="402335"/>
            <a:ext cx="6135719" cy="613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8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5328" y="380270"/>
            <a:ext cx="4713668" cy="1280890"/>
          </a:xfrm>
        </p:spPr>
        <p:txBody>
          <a:bodyPr>
            <a:noAutofit/>
          </a:bodyPr>
          <a:lstStyle/>
          <a:p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нас в садике встречает, 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домой нас провожает, 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нами водит хоровод, 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нами пляшет и поёт, 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прогулку с нами ходит 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занятия проводит?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5816" y="380270"/>
            <a:ext cx="5523512" cy="595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46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4141" y="624110"/>
            <a:ext cx="4454051" cy="1280890"/>
          </a:xfrm>
        </p:spPr>
        <p:txBody>
          <a:bodyPr>
            <a:noAutofit/>
          </a:bodyPr>
          <a:lstStyle/>
          <a:p>
            <a:pPr marL="0" indent="0"/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 у меня - герой!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 в форме, с кобурой!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Посреди ночного мрака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Где-то кража или драка?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Сразу по "02" звоните,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Папу моего зовите!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4" t="4779" r="4025" b="8095"/>
          <a:stretch/>
        </p:blipFill>
        <p:spPr bwMode="auto">
          <a:xfrm flipH="1">
            <a:off x="7132318" y="195072"/>
            <a:ext cx="4378279" cy="615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73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1782" y="575342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Специалистом стать отменным,</a:t>
            </a:r>
            <a:b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Сможете вы непременно! </a:t>
            </a:r>
            <a:b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3718" r="8531" b="9794"/>
          <a:stretch/>
        </p:blipFill>
        <p:spPr>
          <a:xfrm>
            <a:off x="6522720" y="2590800"/>
            <a:ext cx="5388864" cy="3499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33" b="97333" l="0" r="85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96" r="18717"/>
          <a:stretch/>
        </p:blipFill>
        <p:spPr>
          <a:xfrm>
            <a:off x="161491" y="2559907"/>
            <a:ext cx="2682240" cy="39164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867" y="2643112"/>
            <a:ext cx="1923341" cy="3750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4709" y="2878513"/>
            <a:ext cx="2412916" cy="3628728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797" y1="7361" x2="24375" y2="88056"/>
                        <a14:foregroundMark x1="14219" y1="86111" x2="16641" y2="91667"/>
                        <a14:foregroundMark x1="82500" y1="8056" x2="79609" y2="74167"/>
                        <a14:foregroundMark x1="78828" y1="86528" x2="77734" y2="91389"/>
                        <a14:foregroundMark x1="90313" y1="79028" x2="92109" y2="8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173"/>
          <a:stretch/>
        </p:blipFill>
        <p:spPr>
          <a:xfrm>
            <a:off x="2156662" y="2878513"/>
            <a:ext cx="2164436" cy="349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18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8128" y="843566"/>
            <a:ext cx="3304032" cy="5606002"/>
          </a:xfrm>
        </p:spPr>
        <p:txBody>
          <a:bodyPr>
            <a:normAutofit/>
          </a:bodyPr>
          <a:lstStyle/>
          <a:p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не мало дел,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кто-то заболел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я вылечу друзья!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кто же я?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00544" y="282734"/>
            <a:ext cx="4584192" cy="605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3185" y="624110"/>
            <a:ext cx="3718560" cy="1280890"/>
          </a:xfrm>
        </p:spPr>
        <p:txBody>
          <a:bodyPr>
            <a:noAutofit/>
          </a:bodyPr>
          <a:lstStyle/>
          <a:p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Ножницы, шампунь, расческа – 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я делаю прически,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Стригу и взрослых и детей.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меня скорей!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"/>
          <a:stretch/>
        </p:blipFill>
        <p:spPr bwMode="auto">
          <a:xfrm>
            <a:off x="5962623" y="307118"/>
            <a:ext cx="5123745" cy="615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14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6720" y="624110"/>
            <a:ext cx="3457892" cy="1280890"/>
          </a:xfrm>
        </p:spPr>
        <p:txBody>
          <a:bodyPr>
            <a:noAutofit/>
          </a:bodyPr>
          <a:lstStyle/>
          <a:p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 в белом колпаке,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поварешкою в руке.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готовит нам обед: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Кашу, щи и винегрет.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1680" y="244022"/>
            <a:ext cx="5352288" cy="64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87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5616" y="624110"/>
            <a:ext cx="4450080" cy="1280890"/>
          </a:xfrm>
        </p:spPr>
        <p:txBody>
          <a:bodyPr>
            <a:noAutofit/>
          </a:bodyPr>
          <a:lstStyle/>
          <a:p>
            <a:pPr marL="0" indent="0"/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сажусь в кабину,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Завожу мотор машины,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Еду в дальние края.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Отгадали, кто же я?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717" y="319203"/>
            <a:ext cx="5876220" cy="61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42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1665" y="1331246"/>
            <a:ext cx="3291840" cy="1280890"/>
          </a:xfrm>
        </p:spPr>
        <p:txBody>
          <a:bodyPr>
            <a:noAutofit/>
          </a:bodyPr>
          <a:lstStyle/>
          <a:p>
            <a:pPr marL="0" indent="0"/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Отправляюсь я в полет, забираюсь в самолет.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лечу я над землей. Отгадай, кто я такой?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952" y="1463040"/>
            <a:ext cx="8001256" cy="398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14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9489" y="867950"/>
            <a:ext cx="4059936" cy="1280890"/>
          </a:xfrm>
        </p:spPr>
        <p:txBody>
          <a:bodyPr>
            <a:noAutofit/>
          </a:bodyPr>
          <a:lstStyle/>
          <a:p>
            <a:pPr marL="0" indent="0"/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квартирам и домам,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писем, телеграмм,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приносит адресатам.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зовут его, ребята?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07" y="214001"/>
            <a:ext cx="5192390" cy="647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3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32192" y="880142"/>
            <a:ext cx="3608832" cy="1280890"/>
          </a:xfrm>
        </p:spPr>
        <p:txBody>
          <a:bodyPr>
            <a:noAutofit/>
          </a:bodyPr>
          <a:lstStyle/>
          <a:p>
            <a:pPr marL="0" indent="0"/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вдруг пожар случится,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быстрее всех примчится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машине ярко-красной,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залить огонь опасный?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9" r="12011"/>
          <a:stretch/>
        </p:blipFill>
        <p:spPr bwMode="auto">
          <a:xfrm>
            <a:off x="1877568" y="150303"/>
            <a:ext cx="4498848" cy="634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37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5904" y="624110"/>
            <a:ext cx="3128708" cy="1280890"/>
          </a:xfrm>
        </p:spPr>
        <p:txBody>
          <a:bodyPr>
            <a:noAutofit/>
          </a:bodyPr>
          <a:lstStyle/>
          <a:p>
            <a:pPr marL="0" indent="0"/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Кирпичи кладет он в ряд,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 садик для ребят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шахтер и не водитель,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нам выстроит…</a:t>
            </a:r>
            <a:b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897" y1="18200" x2="37861" y2="19950"/>
                        <a14:foregroundMark x1="13912" y1="57400" x2="54501" y2="89900"/>
                        <a14:foregroundMark x1="6601" y1="96750" x2="93672" y2="96200"/>
                        <a14:foregroundMark x1="50900" y1="56400" x2="97709" y2="81300"/>
                        <a14:foregroundMark x1="64157" y1="60300" x2="96454" y2="59150"/>
                        <a14:foregroundMark x1="68412" y1="62650" x2="96836" y2="63650"/>
                        <a14:foregroundMark x1="94272" y1="68550" x2="97272" y2="86600"/>
                        <a14:foregroundMark x1="73541" y1="74450" x2="76541" y2="92650"/>
                        <a14:foregroundMark x1="55374" y1="82650" x2="91489" y2="81900"/>
                        <a14:foregroundMark x1="37425" y1="89900" x2="71849" y2="89900"/>
                        <a14:foregroundMark x1="44244" y1="71500" x2="60284" y2="71500"/>
                        <a14:foregroundMark x1="81015" y1="54050" x2="89143" y2="54050"/>
                        <a14:foregroundMark x1="60938" y1="50350" x2="62411" y2="49550"/>
                        <a14:foregroundMark x1="62848" y1="49550" x2="64975" y2="49150"/>
                        <a14:foregroundMark x1="66285" y1="49150" x2="66285" y2="49150"/>
                        <a14:foregroundMark x1="18167" y1="67950" x2="30987" y2="82250"/>
                        <a14:foregroundMark x1="53464" y1="53450" x2="53464" y2="53450"/>
                        <a14:foregroundMark x1="11129" y1="77950" x2="10038" y2="91500"/>
                        <a14:foregroundMark x1="18385" y1="82850" x2="32733" y2="82650"/>
                        <a14:foregroundMark x1="2346" y1="80900" x2="6219" y2="94400"/>
                        <a14:foregroundMark x1="34424" y1="16800" x2="38462" y2="21500"/>
                        <a14:backgroundMark x1="40862" y1="49750" x2="40862" y2="49750"/>
                        <a14:backgroundMark x1="47463" y1="49750" x2="47463" y2="49750"/>
                        <a14:backgroundMark x1="49373" y1="50350" x2="49373" y2="503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9760" y="355886"/>
            <a:ext cx="5702075" cy="622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9901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Легкий дым</Template>
  <TotalTime>77</TotalTime>
  <Words>121</Words>
  <Application>Microsoft Office PowerPoint</Application>
  <PresentationFormat>Широкоэкранный</PresentationFormat>
  <Paragraphs>18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Профессии</vt:lpstr>
      <vt:lpstr>У меня не мало дел, Если кто-то заболел Всех я вылечу друзья! Отгадайте кто же я? </vt:lpstr>
      <vt:lpstr>Ножницы, шампунь, расческа –  Всем я делаю прически, Стригу и взрослых и детей. Отгадай меня скорей! </vt:lpstr>
      <vt:lpstr>Ходит в белом колпаке, С поварешкою в руке. Он готовит нам обед: Кашу, щи и винегрет. </vt:lpstr>
      <vt:lpstr>Каждый день сажусь в кабину, Завожу мотор машины, Еду в дальние края. Отгадали, кто же я? </vt:lpstr>
      <vt:lpstr>Отправляюсь я в полет, забираюсь в самолет. И лечу я над землей. Отгадай, кто я такой? </vt:lpstr>
      <vt:lpstr>По квартирам и домам, Много писем, телеграмм, Он приносит адресатам. Как зовут его, ребята? </vt:lpstr>
      <vt:lpstr>Если вдруг пожар случится, Кто быстрее всех примчится На машине ярко-красной, Чтоб залить огонь опасный? </vt:lpstr>
      <vt:lpstr>Кирпичи кладет он в ряд, Строит садик для ребят Не шахтер и не водитель, Дом нам выстроит… </vt:lpstr>
      <vt:lpstr>Кто плывет на корабле К неизведанной земле? Весельчак он и добряк. Как зовут его? </vt:lpstr>
      <vt:lpstr>Стук летит из-под колес, Мчится вдаль электровоз. Поезд водит не таксист, Не пилот, а... </vt:lpstr>
      <vt:lpstr>Кто нас в садике встречает,  Кто домой нас провожает,  С нами водит хоровод,  С нами пляшет и поёт,  На прогулку с нами ходит  И занятия проводит? </vt:lpstr>
      <vt:lpstr>Папа у меня - герой! Ходит в форме, с кобурой! Посреди ночного мрака Где-то кража или драка? Сразу по "02" звоните, Папу моего зовите! </vt:lpstr>
      <vt:lpstr>Специалистом стать отменным, Сможете вы непременно!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Профессии от А до Я</dc:title>
  <dc:creator>Таня</dc:creator>
  <cp:lastModifiedBy>Таня</cp:lastModifiedBy>
  <cp:revision>8</cp:revision>
  <dcterms:created xsi:type="dcterms:W3CDTF">2024-02-10T18:55:56Z</dcterms:created>
  <dcterms:modified xsi:type="dcterms:W3CDTF">2024-02-15T16:42:02Z</dcterms:modified>
</cp:coreProperties>
</file>