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51D"/>
    <a:srgbClr val="186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827BF-9CE5-465A-B9ED-0353AB5D5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C9499C-927B-46BE-8057-E37339417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5CAC9A-4B04-463B-B81B-F9DF0ABA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D407D5-3636-4772-AD19-803D1064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50EEE3-14B9-4995-94BC-D8526850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0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B8B72-3F3F-4D4D-A5F9-D00BA5A7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3F9F8E-6299-496C-B482-C583FF2F5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7F77BF-F898-40D1-AD6E-EF9154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0821FB-62F4-469D-A9E8-EAB39BB4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DBD94B-EDE2-475D-9899-7D4608CE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2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E71737-4843-4089-A1F7-619E34C92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9696AE-E294-4617-AD3F-6F2DFC4AE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77AB8D-33E9-4515-A419-4A5D1DC8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73F940-E2C7-4242-BBF8-521784CC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54BE97-73B0-441B-8161-DB01FB2A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4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BFD42-F367-4507-BFB4-ABD1038A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B1F4CD-D00E-42DE-B213-6C17A5814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A27200-DE6D-46A6-885B-88534D2A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2B52C6-F3BF-46EB-972C-3EC16B96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EB8F64-B054-49CA-87AD-A27E9140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1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02D70-8C30-4AC7-A4DB-160B899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7C6A78-83A2-4309-A35A-11F30FC25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EF2F1C-A818-47C0-A64B-D563C69F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A850A4-F8A0-4A9D-B3AF-04CAE82D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6BD50A-6D85-4516-98D4-8C082CDE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2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79BF0-A508-4681-B0CD-26A2123F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2C09DE-6557-4D68-9786-945CD9A56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C30B02-D730-478D-ABE9-5F8944BC2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0AB38E-F423-4EE1-9809-BEB2B5A5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BCF405-BF96-4DA3-9043-B02FE32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BAD16D-7100-4DBC-8D30-DAE96284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3C7294-2AD1-43FD-84C6-DCD818E6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AA06FF-19E2-4C4E-B17B-A3E53A546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C20996-BF2D-4009-8A55-C5F4AF388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D441BE-0934-4585-88C6-B1E2F3800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2B797B-240E-4294-A911-DCEAF6AD8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3BE9BF8-75D2-4FE7-8989-1CE43C4F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AE518AC-54C8-4836-A906-93DEF3E1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D201D12-212C-4446-BB8C-F28F5064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F09007-3D8A-4FB0-B57F-20AEAA68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53B477-AFA7-47AC-9513-49F113A8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4768D0-D440-435E-A026-AB00BFB3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BA6872-DE5A-4D9A-AE2D-AF537774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0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7BB8E4-90D2-492E-A5FC-97D787A9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65C263B-B050-4596-B3D2-E415F4A0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0FA580-3FFE-4469-A7B9-2D3302C6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4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35BF8-6E4C-45E5-A903-69F45F9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C67A4D-BA9D-43E9-AC1C-EC1A0FFD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00B896-F3BC-4426-B310-AC1E15D19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28D303-F966-447B-89F6-089ED55C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ECD1F0-8D8D-4AA2-9297-BA6C9563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A56C83-FC6B-46C1-86BA-DA44E7D2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9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4DF9D-D323-4055-B6CA-729C3139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BB18B74-F06E-4D69-BC5B-6FEE0829F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958A91C-816C-421C-AC52-D73802E2D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6410E4-FFA3-43C0-A4F3-003EE6A1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EE2DDA-59C2-49C3-9B0D-E7200B9D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AC7227-D657-4506-88F8-E21F7EE1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5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EADD8-9A73-427F-AF93-4033C398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F01947-830D-48A0-A49F-D8AB0D377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87BA84-6485-4967-A3CF-7D9725B59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C893-2F3D-486C-A2F2-CE24045C525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CB1B43-B5F7-4B07-8604-9827DF286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4511B7-2180-4D60-BC29-F392C9987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0249-DC5A-41EC-AF2C-588C1B53A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7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9.png"/><Relationship Id="rId5" Type="http://schemas.openxmlformats.org/officeDocument/2006/relationships/slide" Target="slide11.xml"/><Relationship Id="rId10" Type="http://schemas.openxmlformats.org/officeDocument/2006/relationships/image" Target="../media/image8.png"/><Relationship Id="rId4" Type="http://schemas.openxmlformats.org/officeDocument/2006/relationships/slide" Target="slide1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CEBDEF-9644-4C0D-A769-161CC4D9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62F13-B323-444C-B2C8-4DA2E010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732" y="3638765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3135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Пети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E0B4C8-276A-41FD-A481-448095D2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2" y="1553564"/>
            <a:ext cx="5647765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216246" cy="814416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81EA43D-09B0-4596-B3A1-EF79DB9C9366}"/>
              </a:ext>
            </a:extLst>
          </p:cNvPr>
          <p:cNvSpPr/>
          <p:nvPr/>
        </p:nvSpPr>
        <p:spPr>
          <a:xfrm>
            <a:off x="1293091" y="1348509"/>
            <a:ext cx="9587345" cy="41194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потенциальная энергия воды в бутылке 0,5 л на высоте 10 м?</a:t>
            </a: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2B825-BA73-4CDA-9BFF-99DEDFC7D330}"/>
              </a:ext>
            </a:extLst>
          </p:cNvPr>
          <p:cNvSpPr/>
          <p:nvPr/>
        </p:nvSpPr>
        <p:spPr>
          <a:xfrm>
            <a:off x="9873673" y="6014027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1473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216246" cy="814416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81EA43D-09B0-4596-B3A1-EF79DB9C9366}"/>
              </a:ext>
            </a:extLst>
          </p:cNvPr>
          <p:cNvSpPr/>
          <p:nvPr/>
        </p:nvSpPr>
        <p:spPr>
          <a:xfrm>
            <a:off x="1293091" y="1348509"/>
            <a:ext cx="9587345" cy="41194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изменилась потенциальная энергия мальчика массой 52 кг, который поднялся по лестнице своего дома на 9 м?</a:t>
            </a: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2B825-BA73-4CDA-9BFF-99DEDFC7D330}"/>
              </a:ext>
            </a:extLst>
          </p:cNvPr>
          <p:cNvSpPr/>
          <p:nvPr/>
        </p:nvSpPr>
        <p:spPr>
          <a:xfrm>
            <a:off x="9873673" y="6014027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4566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216246" cy="814416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81EA43D-09B0-4596-B3A1-EF79DB9C9366}"/>
              </a:ext>
            </a:extLst>
          </p:cNvPr>
          <p:cNvSpPr/>
          <p:nvPr/>
        </p:nvSpPr>
        <p:spPr>
          <a:xfrm>
            <a:off x="1302327" y="734290"/>
            <a:ext cx="9587345" cy="50892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коробка лежала на полу горизонтально, затем заняла вертикальное положение. Изменилась ли при этом ее потенциальная энергия и почему?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2B825-BA73-4CDA-9BFF-99DEDFC7D330}"/>
              </a:ext>
            </a:extLst>
          </p:cNvPr>
          <p:cNvSpPr/>
          <p:nvPr/>
        </p:nvSpPr>
        <p:spPr>
          <a:xfrm>
            <a:off x="9873673" y="6014027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2B389C3-DECE-4A53-99CC-065349FFB477}"/>
              </a:ext>
            </a:extLst>
          </p:cNvPr>
          <p:cNvSpPr/>
          <p:nvPr/>
        </p:nvSpPr>
        <p:spPr>
          <a:xfrm>
            <a:off x="6248403" y="4575954"/>
            <a:ext cx="406400" cy="756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CF893A-8629-4127-9824-E6CB368C8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94056" y="4734722"/>
            <a:ext cx="420660" cy="77425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2A54036-6CCB-43B4-8B9E-3C08CE0A939E}"/>
              </a:ext>
            </a:extLst>
          </p:cNvPr>
          <p:cNvCxnSpPr/>
          <p:nvPr/>
        </p:nvCxnSpPr>
        <p:spPr>
          <a:xfrm flipV="1">
            <a:off x="4851622" y="5321994"/>
            <a:ext cx="2279787" cy="101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D06248-48C0-452E-83DA-4BECCB66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1556" l="6556" r="90000">
                        <a14:foregroundMark x1="36444" y1="10000" x2="42444" y2="3778"/>
                        <a14:foregroundMark x1="42444" y1="3778" x2="50000" y2="4222"/>
                        <a14:foregroundMark x1="50000" y1="4222" x2="59778" y2="11556"/>
                        <a14:foregroundMark x1="64333" y1="30222" x2="70111" y2="26444"/>
                        <a14:foregroundMark x1="70111" y1="26444" x2="67000" y2="34556"/>
                        <a14:foregroundMark x1="67000" y1="34556" x2="65778" y2="29778"/>
                        <a14:foregroundMark x1="70444" y1="37444" x2="74222" y2="31444"/>
                        <a14:foregroundMark x1="74222" y1="31444" x2="71444" y2="38556"/>
                        <a14:foregroundMark x1="71444" y1="38556" x2="70444" y2="37000"/>
                        <a14:foregroundMark x1="58889" y1="41222" x2="64889" y2="35667"/>
                        <a14:foregroundMark x1="64889" y1="35667" x2="69667" y2="41667"/>
                        <a14:foregroundMark x1="69667" y1="41667" x2="61333" y2="43889"/>
                        <a14:foregroundMark x1="61333" y1="43889" x2="61778" y2="34444"/>
                        <a14:foregroundMark x1="61778" y1="34444" x2="65222" y2="35333"/>
                        <a14:foregroundMark x1="17556" y1="46556" x2="14769" y2="47842"/>
                        <a14:foregroundMark x1="9620" y1="50884" x2="5556" y2="56556"/>
                        <a14:foregroundMark x1="5556" y1="56556" x2="9444" y2="63333"/>
                        <a14:foregroundMark x1="9444" y1="63333" x2="16889" y2="59444"/>
                        <a14:foregroundMark x1="16889" y1="59444" x2="18556" y2="52556"/>
                        <a14:foregroundMark x1="6556" y1="56111" x2="7667" y2="61778"/>
                        <a14:foregroundMark x1="19598" y1="81254" x2="14556" y2="84000"/>
                        <a14:foregroundMark x1="27000" y1="77222" x2="26007" y2="77763"/>
                        <a14:foregroundMark x1="14556" y1="84000" x2="17333" y2="92444"/>
                        <a14:foregroundMark x1="17333" y1="92444" x2="23111" y2="97000"/>
                        <a14:foregroundMark x1="23111" y1="97000" x2="31444" y2="97222"/>
                        <a14:foregroundMark x1="31444" y1="97222" x2="36222" y2="91556"/>
                        <a14:foregroundMark x1="36222" y1="91556" x2="29667" y2="88333"/>
                        <a14:foregroundMark x1="33568" y1="82946" x2="34333" y2="81889"/>
                        <a14:foregroundMark x1="29667" y1="88333" x2="30189" y2="87612"/>
                        <a14:foregroundMark x1="26333" y1="78444" x2="21889" y2="84667"/>
                        <a14:foregroundMark x1="21889" y1="84667" x2="29444" y2="84889"/>
                        <a14:foregroundMark x1="29444" y1="84889" x2="25889" y2="78889"/>
                        <a14:foregroundMark x1="51889" y1="64444" x2="49556" y2="71444"/>
                        <a14:foregroundMark x1="56957" y1="64382" x2="55444" y2="63889"/>
                        <a14:foregroundMark x1="55444" y1="63889" x2="51333" y2="64111"/>
                        <a14:foregroundMark x1="52111" y1="65778" x2="54158" y2="67052"/>
                        <a14:foregroundMark x1="54029" y1="67175" x2="51778" y2="65889"/>
                        <a14:foregroundMark x1="51778" y1="65889" x2="51778" y2="65889"/>
                        <a14:foregroundMark x1="73778" y1="34222" x2="73444" y2="34333"/>
                        <a14:backgroundMark x1="10222" y1="49556" x2="14000" y2="46778"/>
                        <a14:backgroundMark x1="13000" y1="49111" x2="14333" y2="48667"/>
                        <a14:backgroundMark x1="20222" y1="80111" x2="23556" y2="79222"/>
                        <a14:backgroundMark x1="23556" y1="79222" x2="24000" y2="78889"/>
                        <a14:backgroundMark x1="22556" y1="79889" x2="26000" y2="77778"/>
                        <a14:backgroundMark x1="33778" y1="83111" x2="32444" y2="84444"/>
                        <a14:backgroundMark x1="32667" y1="84667" x2="30111" y2="87556"/>
                        <a14:backgroundMark x1="59889" y1="82667" x2="77222" y2="77667"/>
                        <a14:backgroundMark x1="64778" y1="65778" x2="64222" y2="66333"/>
                        <a14:backgroundMark x1="50222" y1="75111" x2="50667" y2="78222"/>
                        <a14:backgroundMark x1="65000" y1="65778" x2="65111" y2="67000"/>
                        <a14:backgroundMark x1="63778" y1="61111" x2="49222" y2="75000"/>
                        <a14:backgroundMark x1="49222" y1="75000" x2="53778" y2="85778"/>
                        <a14:backgroundMark x1="53778" y1="85778" x2="69333" y2="84667"/>
                        <a14:backgroundMark x1="69333" y1="84667" x2="81000" y2="76333"/>
                        <a14:backgroundMark x1="81000" y1="76333" x2="79444" y2="67556"/>
                        <a14:backgroundMark x1="79444" y1="67556" x2="70444" y2="61778"/>
                        <a14:backgroundMark x1="70444" y1="61778" x2="63667" y2="60889"/>
                        <a14:backgroundMark x1="73444" y1="68222" x2="61778" y2="74000"/>
                        <a14:backgroundMark x1="70778" y1="67444" x2="75778" y2="68667"/>
                        <a14:backgroundMark x1="77333" y1="73556" x2="55333" y2="78556"/>
                        <a14:backgroundMark x1="55333" y1="78556" x2="57333" y2="76667"/>
                        <a14:backgroundMark x1="61889" y1="66444" x2="63333" y2="65778"/>
                        <a14:backgroundMark x1="73333" y1="63889" x2="75000" y2="76333"/>
                        <a14:backgroundMark x1="75000" y1="76333" x2="73000" y2="63556"/>
                        <a14:backgroundMark x1="73000" y1="63556" x2="70444" y2="62778"/>
                        <a14:backgroundMark x1="69889" y1="63889" x2="70111" y2="64000"/>
                        <a14:backgroundMark x1="70333" y1="65778" x2="71000" y2="65556"/>
                        <a14:backgroundMark x1="75889" y1="68000" x2="79667" y2="75444"/>
                        <a14:backgroundMark x1="79667" y1="75444" x2="79778" y2="74556"/>
                        <a14:backgroundMark x1="70333" y1="65222" x2="66444" y2="67333"/>
                        <a14:backgroundMark x1="57778" y1="80000" x2="58222" y2="80889"/>
                        <a14:backgroundMark x1="56889" y1="80889" x2="54111" y2="80000"/>
                        <a14:backgroundMark x1="56778" y1="80111" x2="57556" y2="80444"/>
                        <a14:backgroundMark x1="57556" y1="81667" x2="63444" y2="8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1620000">
            <a:off x="-514112" y="3563813"/>
            <a:ext cx="6858000" cy="6858000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28FE7734-7FD2-4AF8-B4E2-8202D1F45882}"/>
              </a:ext>
            </a:extLst>
          </p:cNvPr>
          <p:cNvSpPr/>
          <p:nvPr/>
        </p:nvSpPr>
        <p:spPr>
          <a:xfrm>
            <a:off x="4128653" y="1622066"/>
            <a:ext cx="5172363" cy="27524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работа! Ты большой молодец! Увидимся в следующем путешествии. До встречи!</a:t>
            </a:r>
          </a:p>
        </p:txBody>
      </p:sp>
      <p:sp>
        <p:nvSpPr>
          <p:cNvPr id="9" name="Прямоугольник: скругленные углы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F653110-85FF-485F-83FB-EE41B9EF0D5C}"/>
              </a:ext>
            </a:extLst>
          </p:cNvPr>
          <p:cNvSpPr/>
          <p:nvPr/>
        </p:nvSpPr>
        <p:spPr>
          <a:xfrm>
            <a:off x="9464511" y="6012873"/>
            <a:ext cx="2404216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endshow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Завершить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D06248-48C0-452E-83DA-4BECCB66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1556" l="6556" r="90000">
                        <a14:foregroundMark x1="36444" y1="10000" x2="42444" y2="3778"/>
                        <a14:foregroundMark x1="42444" y1="3778" x2="50000" y2="4222"/>
                        <a14:foregroundMark x1="50000" y1="4222" x2="59778" y2="11556"/>
                        <a14:foregroundMark x1="64333" y1="30222" x2="70111" y2="26444"/>
                        <a14:foregroundMark x1="70111" y1="26444" x2="67000" y2="34556"/>
                        <a14:foregroundMark x1="67000" y1="34556" x2="65778" y2="29778"/>
                        <a14:foregroundMark x1="70444" y1="37444" x2="74222" y2="31444"/>
                        <a14:foregroundMark x1="74222" y1="31444" x2="71444" y2="38556"/>
                        <a14:foregroundMark x1="71444" y1="38556" x2="70444" y2="37000"/>
                        <a14:foregroundMark x1="58889" y1="41222" x2="64889" y2="35667"/>
                        <a14:foregroundMark x1="64889" y1="35667" x2="69667" y2="41667"/>
                        <a14:foregroundMark x1="69667" y1="41667" x2="61333" y2="43889"/>
                        <a14:foregroundMark x1="61333" y1="43889" x2="61778" y2="34444"/>
                        <a14:foregroundMark x1="61778" y1="34444" x2="65222" y2="35333"/>
                        <a14:foregroundMark x1="17556" y1="46556" x2="14769" y2="47842"/>
                        <a14:foregroundMark x1="9620" y1="50884" x2="5556" y2="56556"/>
                        <a14:foregroundMark x1="5556" y1="56556" x2="9444" y2="63333"/>
                        <a14:foregroundMark x1="9444" y1="63333" x2="16889" y2="59444"/>
                        <a14:foregroundMark x1="16889" y1="59444" x2="18556" y2="52556"/>
                        <a14:foregroundMark x1="6556" y1="56111" x2="7667" y2="61778"/>
                        <a14:foregroundMark x1="19598" y1="81254" x2="14556" y2="84000"/>
                        <a14:foregroundMark x1="27000" y1="77222" x2="26007" y2="77763"/>
                        <a14:foregroundMark x1="14556" y1="84000" x2="17333" y2="92444"/>
                        <a14:foregroundMark x1="17333" y1="92444" x2="23111" y2="97000"/>
                        <a14:foregroundMark x1="23111" y1="97000" x2="31444" y2="97222"/>
                        <a14:foregroundMark x1="31444" y1="97222" x2="36222" y2="91556"/>
                        <a14:foregroundMark x1="36222" y1="91556" x2="29667" y2="88333"/>
                        <a14:foregroundMark x1="33568" y1="82946" x2="34333" y2="81889"/>
                        <a14:foregroundMark x1="29667" y1="88333" x2="30189" y2="87612"/>
                        <a14:foregroundMark x1="26333" y1="78444" x2="21889" y2="84667"/>
                        <a14:foregroundMark x1="21889" y1="84667" x2="29444" y2="84889"/>
                        <a14:foregroundMark x1="29444" y1="84889" x2="25889" y2="78889"/>
                        <a14:foregroundMark x1="51889" y1="64444" x2="49556" y2="71444"/>
                        <a14:foregroundMark x1="56957" y1="64382" x2="55444" y2="63889"/>
                        <a14:foregroundMark x1="55444" y1="63889" x2="51333" y2="64111"/>
                        <a14:foregroundMark x1="52111" y1="65778" x2="54158" y2="67052"/>
                        <a14:foregroundMark x1="54029" y1="67175" x2="51778" y2="65889"/>
                        <a14:foregroundMark x1="51778" y1="65889" x2="51778" y2="65889"/>
                        <a14:foregroundMark x1="73778" y1="34222" x2="73444" y2="34333"/>
                        <a14:backgroundMark x1="10222" y1="49556" x2="14000" y2="46778"/>
                        <a14:backgroundMark x1="13000" y1="49111" x2="14333" y2="48667"/>
                        <a14:backgroundMark x1="20222" y1="80111" x2="23556" y2="79222"/>
                        <a14:backgroundMark x1="23556" y1="79222" x2="24000" y2="78889"/>
                        <a14:backgroundMark x1="22556" y1="79889" x2="26000" y2="77778"/>
                        <a14:backgroundMark x1="33778" y1="83111" x2="32444" y2="84444"/>
                        <a14:backgroundMark x1="32667" y1="84667" x2="30111" y2="87556"/>
                        <a14:backgroundMark x1="59889" y1="82667" x2="77222" y2="77667"/>
                        <a14:backgroundMark x1="64778" y1="65778" x2="64222" y2="66333"/>
                        <a14:backgroundMark x1="50222" y1="75111" x2="50667" y2="78222"/>
                        <a14:backgroundMark x1="65000" y1="65778" x2="65111" y2="67000"/>
                        <a14:backgroundMark x1="63778" y1="61111" x2="49222" y2="75000"/>
                        <a14:backgroundMark x1="49222" y1="75000" x2="53778" y2="85778"/>
                        <a14:backgroundMark x1="53778" y1="85778" x2="69333" y2="84667"/>
                        <a14:backgroundMark x1="69333" y1="84667" x2="81000" y2="76333"/>
                        <a14:backgroundMark x1="81000" y1="76333" x2="79444" y2="67556"/>
                        <a14:backgroundMark x1="79444" y1="67556" x2="70444" y2="61778"/>
                        <a14:backgroundMark x1="70444" y1="61778" x2="63667" y2="60889"/>
                        <a14:backgroundMark x1="73444" y1="68222" x2="61778" y2="74000"/>
                        <a14:backgroundMark x1="70778" y1="67444" x2="75778" y2="68667"/>
                        <a14:backgroundMark x1="77333" y1="73556" x2="55333" y2="78556"/>
                        <a14:backgroundMark x1="55333" y1="78556" x2="57333" y2="76667"/>
                        <a14:backgroundMark x1="61889" y1="66444" x2="63333" y2="65778"/>
                        <a14:backgroundMark x1="73333" y1="63889" x2="75000" y2="76333"/>
                        <a14:backgroundMark x1="75000" y1="76333" x2="73000" y2="63556"/>
                        <a14:backgroundMark x1="73000" y1="63556" x2="70444" y2="62778"/>
                        <a14:backgroundMark x1="69889" y1="63889" x2="70111" y2="64000"/>
                        <a14:backgroundMark x1="70333" y1="65778" x2="71000" y2="65556"/>
                        <a14:backgroundMark x1="75889" y1="68000" x2="79667" y2="75444"/>
                        <a14:backgroundMark x1="79667" y1="75444" x2="79778" y2="74556"/>
                        <a14:backgroundMark x1="70333" y1="65222" x2="66444" y2="67333"/>
                        <a14:backgroundMark x1="57778" y1="80000" x2="58222" y2="80889"/>
                        <a14:backgroundMark x1="56889" y1="80889" x2="54111" y2="80000"/>
                        <a14:backgroundMark x1="56778" y1="80111" x2="57556" y2="80444"/>
                        <a14:backgroundMark x1="57556" y1="81667" x2="63444" y2="8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1620000">
            <a:off x="-514112" y="3563813"/>
            <a:ext cx="6858000" cy="6858000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28FE7734-7FD2-4AF8-B4E2-8202D1F45882}"/>
              </a:ext>
            </a:extLst>
          </p:cNvPr>
          <p:cNvSpPr/>
          <p:nvPr/>
        </p:nvSpPr>
        <p:spPr>
          <a:xfrm>
            <a:off x="4128653" y="1622066"/>
            <a:ext cx="5172363" cy="27524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Привет, меня зовут Петя! Я родился в семье путешественников, поэтому люблю посещать новые места с страны!</a:t>
            </a:r>
          </a:p>
        </p:txBody>
      </p:sp>
      <p:sp>
        <p:nvSpPr>
          <p:cNvPr id="9" name="Прямоугольник: скругленные углы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F653110-85FF-485F-83FB-EE41B9EF0D5C}"/>
              </a:ext>
            </a:extLst>
          </p:cNvPr>
          <p:cNvSpPr/>
          <p:nvPr/>
        </p:nvSpPr>
        <p:spPr>
          <a:xfrm>
            <a:off x="9716655" y="6012873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4959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100038B2-C765-452D-A78A-E4FA062BC4CB}"/>
              </a:ext>
            </a:extLst>
          </p:cNvPr>
          <p:cNvSpPr/>
          <p:nvPr/>
        </p:nvSpPr>
        <p:spPr>
          <a:xfrm>
            <a:off x="4091710" y="1366838"/>
            <a:ext cx="5172363" cy="27524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решил отправиться покорять вулкан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ол-Дионьон-Ленгаи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одному мне не справиться…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80B47A-E044-4DAF-AF0E-586D18BED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2846" y="2316163"/>
            <a:ext cx="9382992" cy="938299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0563BBB-6F27-46C4-9E74-E016FCCAEEC4}"/>
              </a:ext>
            </a:extLst>
          </p:cNvPr>
          <p:cNvSpPr/>
          <p:nvPr/>
        </p:nvSpPr>
        <p:spPr>
          <a:xfrm>
            <a:off x="9716655" y="6012873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6601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73" y="-655782"/>
            <a:ext cx="12247419" cy="8164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D06248-48C0-452E-83DA-4BECCB66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1556" l="6556" r="90000">
                        <a14:foregroundMark x1="36444" y1="10000" x2="42444" y2="3778"/>
                        <a14:foregroundMark x1="42444" y1="3778" x2="50000" y2="4222"/>
                        <a14:foregroundMark x1="50000" y1="4222" x2="59778" y2="11556"/>
                        <a14:foregroundMark x1="64333" y1="30222" x2="70111" y2="26444"/>
                        <a14:foregroundMark x1="70111" y1="26444" x2="67000" y2="34556"/>
                        <a14:foregroundMark x1="67000" y1="34556" x2="65778" y2="29778"/>
                        <a14:foregroundMark x1="70444" y1="37444" x2="74222" y2="31444"/>
                        <a14:foregroundMark x1="74222" y1="31444" x2="71444" y2="38556"/>
                        <a14:foregroundMark x1="71444" y1="38556" x2="70444" y2="37000"/>
                        <a14:foregroundMark x1="58889" y1="41222" x2="64889" y2="35667"/>
                        <a14:foregroundMark x1="64889" y1="35667" x2="69667" y2="41667"/>
                        <a14:foregroundMark x1="69667" y1="41667" x2="61333" y2="43889"/>
                        <a14:foregroundMark x1="61333" y1="43889" x2="61778" y2="34444"/>
                        <a14:foregroundMark x1="61778" y1="34444" x2="65222" y2="35333"/>
                        <a14:foregroundMark x1="17556" y1="46556" x2="14769" y2="47842"/>
                        <a14:foregroundMark x1="9620" y1="50884" x2="5556" y2="56556"/>
                        <a14:foregroundMark x1="5556" y1="56556" x2="9444" y2="63333"/>
                        <a14:foregroundMark x1="9444" y1="63333" x2="16889" y2="59444"/>
                        <a14:foregroundMark x1="16889" y1="59444" x2="18556" y2="52556"/>
                        <a14:foregroundMark x1="6556" y1="56111" x2="7667" y2="61778"/>
                        <a14:foregroundMark x1="19598" y1="81254" x2="14556" y2="84000"/>
                        <a14:foregroundMark x1="27000" y1="77222" x2="26007" y2="77763"/>
                        <a14:foregroundMark x1="14556" y1="84000" x2="17333" y2="92444"/>
                        <a14:foregroundMark x1="17333" y1="92444" x2="23111" y2="97000"/>
                        <a14:foregroundMark x1="23111" y1="97000" x2="31444" y2="97222"/>
                        <a14:foregroundMark x1="31444" y1="97222" x2="36222" y2="91556"/>
                        <a14:foregroundMark x1="36222" y1="91556" x2="29667" y2="88333"/>
                        <a14:foregroundMark x1="33568" y1="82946" x2="34333" y2="81889"/>
                        <a14:foregroundMark x1="29667" y1="88333" x2="30189" y2="87612"/>
                        <a14:foregroundMark x1="26333" y1="78444" x2="21889" y2="84667"/>
                        <a14:foregroundMark x1="21889" y1="84667" x2="29444" y2="84889"/>
                        <a14:foregroundMark x1="29444" y1="84889" x2="25889" y2="78889"/>
                        <a14:foregroundMark x1="51889" y1="64444" x2="49556" y2="71444"/>
                        <a14:foregroundMark x1="51531" y1="78099" x2="51667" y2="78556"/>
                        <a14:foregroundMark x1="49556" y1="71444" x2="50627" y2="75053"/>
                        <a14:foregroundMark x1="51667" y1="78556" x2="60000" y2="81889"/>
                        <a14:foregroundMark x1="60000" y1="81889" x2="60369" y2="81777"/>
                        <a14:foregroundMark x1="76500" y1="76120" x2="79111" y2="70222"/>
                        <a14:foregroundMark x1="79111" y1="70222" x2="73444" y2="65667"/>
                        <a14:foregroundMark x1="73444" y1="65667" x2="67448" y2="66614"/>
                        <a14:foregroundMark x1="62670" y1="66241" x2="55444" y2="63889"/>
                        <a14:foregroundMark x1="55444" y1="63889" x2="51333" y2="64111"/>
                        <a14:foregroundMark x1="52111" y1="65778" x2="58000" y2="69444"/>
                        <a14:foregroundMark x1="58000" y1="69444" x2="51778" y2="65889"/>
                        <a14:foregroundMark x1="51778" y1="65889" x2="51778" y2="65889"/>
                        <a14:foregroundMark x1="73778" y1="34222" x2="73444" y2="34333"/>
                        <a14:backgroundMark x1="10222" y1="49556" x2="14000" y2="46778"/>
                        <a14:backgroundMark x1="13000" y1="49111" x2="14333" y2="48667"/>
                        <a14:backgroundMark x1="20222" y1="80111" x2="23556" y2="79222"/>
                        <a14:backgroundMark x1="23556" y1="79222" x2="24000" y2="78889"/>
                        <a14:backgroundMark x1="22556" y1="79889" x2="26000" y2="77778"/>
                        <a14:backgroundMark x1="33778" y1="83111" x2="32444" y2="84444"/>
                        <a14:backgroundMark x1="32667" y1="84667" x2="30111" y2="87556"/>
                        <a14:backgroundMark x1="59889" y1="82667" x2="77222" y2="77667"/>
                        <a14:backgroundMark x1="64778" y1="65778" x2="64222" y2="66333"/>
                        <a14:backgroundMark x1="50222" y1="75111" x2="50667" y2="78222"/>
                        <a14:backgroundMark x1="65000" y1="65778" x2="65111" y2="6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7300" y="2076162"/>
            <a:ext cx="5093855" cy="5093855"/>
          </a:xfrm>
          <a:prstGeom prst="rect">
            <a:avLst/>
          </a:prstGeom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xmlns="" id="{FEAA0E3C-FFB0-4F56-9439-7272B34331EC}"/>
              </a:ext>
            </a:extLst>
          </p:cNvPr>
          <p:cNvSpPr/>
          <p:nvPr/>
        </p:nvSpPr>
        <p:spPr>
          <a:xfrm>
            <a:off x="5059218" y="711272"/>
            <a:ext cx="3703782" cy="1777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мне поможешь?</a:t>
            </a:r>
          </a:p>
        </p:txBody>
      </p:sp>
      <p:sp>
        <p:nvSpPr>
          <p:cNvPr id="7" name="Прямоугольник: скругленные углы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99FF212-0AF6-4DB0-BBC5-80130D9B95EC}"/>
              </a:ext>
            </a:extLst>
          </p:cNvPr>
          <p:cNvSpPr/>
          <p:nvPr/>
        </p:nvSpPr>
        <p:spPr>
          <a:xfrm>
            <a:off x="7830705" y="3048145"/>
            <a:ext cx="1357745" cy="9236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ДА!</a:t>
            </a:r>
          </a:p>
        </p:txBody>
      </p:sp>
      <p:sp>
        <p:nvSpPr>
          <p:cNvPr id="8" name="Прямоугольник: скругленные углы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DBED9C7-3942-4F2D-8569-3246843296AD}"/>
              </a:ext>
            </a:extLst>
          </p:cNvPr>
          <p:cNvSpPr/>
          <p:nvPr/>
        </p:nvSpPr>
        <p:spPr>
          <a:xfrm>
            <a:off x="9747250" y="3048145"/>
            <a:ext cx="1357745" cy="9236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31801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216246" cy="81441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D06248-48C0-452E-83DA-4BECCB66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1556" l="6556" r="90000">
                        <a14:foregroundMark x1="36444" y1="10000" x2="42444" y2="3778"/>
                        <a14:foregroundMark x1="42444" y1="3778" x2="50000" y2="4222"/>
                        <a14:foregroundMark x1="50000" y1="4222" x2="59778" y2="11556"/>
                        <a14:foregroundMark x1="64333" y1="30222" x2="70111" y2="26444"/>
                        <a14:foregroundMark x1="70111" y1="26444" x2="67000" y2="34556"/>
                        <a14:foregroundMark x1="67000" y1="34556" x2="65778" y2="29778"/>
                        <a14:foregroundMark x1="70444" y1="37444" x2="74222" y2="31444"/>
                        <a14:foregroundMark x1="74222" y1="31444" x2="71444" y2="38556"/>
                        <a14:foregroundMark x1="71444" y1="38556" x2="70444" y2="37000"/>
                        <a14:foregroundMark x1="58889" y1="41222" x2="64889" y2="35667"/>
                        <a14:foregroundMark x1="64889" y1="35667" x2="69667" y2="41667"/>
                        <a14:foregroundMark x1="69667" y1="41667" x2="61333" y2="43889"/>
                        <a14:foregroundMark x1="61333" y1="43889" x2="61778" y2="34444"/>
                        <a14:foregroundMark x1="61778" y1="34444" x2="65222" y2="35333"/>
                        <a14:foregroundMark x1="17556" y1="46556" x2="14769" y2="47842"/>
                        <a14:foregroundMark x1="9620" y1="50884" x2="5556" y2="56556"/>
                        <a14:foregroundMark x1="5556" y1="56556" x2="9444" y2="63333"/>
                        <a14:foregroundMark x1="9444" y1="63333" x2="16889" y2="59444"/>
                        <a14:foregroundMark x1="16889" y1="59444" x2="18556" y2="52556"/>
                        <a14:foregroundMark x1="6556" y1="56111" x2="7667" y2="61778"/>
                        <a14:foregroundMark x1="19598" y1="81254" x2="14556" y2="84000"/>
                        <a14:foregroundMark x1="27000" y1="77222" x2="26007" y2="77763"/>
                        <a14:foregroundMark x1="14556" y1="84000" x2="17333" y2="92444"/>
                        <a14:foregroundMark x1="17333" y1="92444" x2="23111" y2="97000"/>
                        <a14:foregroundMark x1="23111" y1="97000" x2="31444" y2="97222"/>
                        <a14:foregroundMark x1="31444" y1="97222" x2="36222" y2="91556"/>
                        <a14:foregroundMark x1="36222" y1="91556" x2="29667" y2="88333"/>
                        <a14:foregroundMark x1="33568" y1="82946" x2="34333" y2="81889"/>
                        <a14:foregroundMark x1="29667" y1="88333" x2="30189" y2="87612"/>
                        <a14:foregroundMark x1="26333" y1="78444" x2="21889" y2="84667"/>
                        <a14:foregroundMark x1="21889" y1="84667" x2="29444" y2="84889"/>
                        <a14:foregroundMark x1="29444" y1="84889" x2="25889" y2="78889"/>
                        <a14:foregroundMark x1="51889" y1="64444" x2="49556" y2="71444"/>
                        <a14:foregroundMark x1="51531" y1="78099" x2="51667" y2="78556"/>
                        <a14:foregroundMark x1="49556" y1="71444" x2="50627" y2="75053"/>
                        <a14:foregroundMark x1="51667" y1="78556" x2="60000" y2="81889"/>
                        <a14:foregroundMark x1="60000" y1="81889" x2="60369" y2="81777"/>
                        <a14:foregroundMark x1="76500" y1="76120" x2="79111" y2="70222"/>
                        <a14:foregroundMark x1="79111" y1="70222" x2="73444" y2="65667"/>
                        <a14:foregroundMark x1="73444" y1="65667" x2="67448" y2="66614"/>
                        <a14:foregroundMark x1="62670" y1="66241" x2="55444" y2="63889"/>
                        <a14:foregroundMark x1="55444" y1="63889" x2="51333" y2="64111"/>
                        <a14:foregroundMark x1="52111" y1="65778" x2="58000" y2="69444"/>
                        <a14:foregroundMark x1="58000" y1="69444" x2="51778" y2="65889"/>
                        <a14:foregroundMark x1="51778" y1="65889" x2="51778" y2="65889"/>
                        <a14:foregroundMark x1="73778" y1="34222" x2="73444" y2="34333"/>
                        <a14:backgroundMark x1="10222" y1="49556" x2="14000" y2="46778"/>
                        <a14:backgroundMark x1="13000" y1="49111" x2="14333" y2="48667"/>
                        <a14:backgroundMark x1="20222" y1="80111" x2="23556" y2="79222"/>
                        <a14:backgroundMark x1="23556" y1="79222" x2="24000" y2="78889"/>
                        <a14:backgroundMark x1="22556" y1="79889" x2="26000" y2="77778"/>
                        <a14:backgroundMark x1="33778" y1="83111" x2="32444" y2="84444"/>
                        <a14:backgroundMark x1="32667" y1="84667" x2="30111" y2="87556"/>
                        <a14:backgroundMark x1="59889" y1="82667" x2="77222" y2="77667"/>
                        <a14:backgroundMark x1="64778" y1="65778" x2="64222" y2="66333"/>
                        <a14:backgroundMark x1="50222" y1="75111" x2="50667" y2="78222"/>
                        <a14:backgroundMark x1="65000" y1="65778" x2="65111" y2="6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228" y="1992746"/>
            <a:ext cx="5128489" cy="5128489"/>
          </a:xfrm>
          <a:prstGeom prst="rect">
            <a:avLst/>
          </a:prstGeom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xmlns="" id="{70851270-7D9C-4E42-B76F-C8716804E588}"/>
              </a:ext>
            </a:extLst>
          </p:cNvPr>
          <p:cNvSpPr/>
          <p:nvPr/>
        </p:nvSpPr>
        <p:spPr>
          <a:xfrm>
            <a:off x="5277428" y="631972"/>
            <a:ext cx="3860800" cy="221326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скорее отправляемся в путь! Решай задачи и поднимайся на вулкан с нижней точки шаг за шагом!</a:t>
            </a:r>
          </a:p>
        </p:txBody>
      </p:sp>
      <p:sp>
        <p:nvSpPr>
          <p:cNvPr id="7" name="Прямоугольник: скругленные углы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EA3D72-E36B-4D96-B326-8C0424B07918}"/>
              </a:ext>
            </a:extLst>
          </p:cNvPr>
          <p:cNvSpPr/>
          <p:nvPr/>
        </p:nvSpPr>
        <p:spPr>
          <a:xfrm>
            <a:off x="9873673" y="6014027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5549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216246" cy="81441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D06248-48C0-452E-83DA-4BECCB66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1556" l="6556" r="90000">
                        <a14:foregroundMark x1="36444" y1="10000" x2="42444" y2="3778"/>
                        <a14:foregroundMark x1="42444" y1="3778" x2="50000" y2="4222"/>
                        <a14:foregroundMark x1="50000" y1="4222" x2="59778" y2="11556"/>
                        <a14:foregroundMark x1="64333" y1="30222" x2="70111" y2="26444"/>
                        <a14:foregroundMark x1="70111" y1="26444" x2="67000" y2="34556"/>
                        <a14:foregroundMark x1="67000" y1="34556" x2="65778" y2="29778"/>
                        <a14:foregroundMark x1="70444" y1="37444" x2="74222" y2="31444"/>
                        <a14:foregroundMark x1="74222" y1="31444" x2="71444" y2="38556"/>
                        <a14:foregroundMark x1="71444" y1="38556" x2="70444" y2="37000"/>
                        <a14:foregroundMark x1="58889" y1="41222" x2="64889" y2="35667"/>
                        <a14:foregroundMark x1="64889" y1="35667" x2="69667" y2="41667"/>
                        <a14:foregroundMark x1="69667" y1="41667" x2="61333" y2="43889"/>
                        <a14:foregroundMark x1="61333" y1="43889" x2="61778" y2="34444"/>
                        <a14:foregroundMark x1="61778" y1="34444" x2="65222" y2="35333"/>
                        <a14:foregroundMark x1="17556" y1="46556" x2="14769" y2="47842"/>
                        <a14:foregroundMark x1="9620" y1="50884" x2="5556" y2="56556"/>
                        <a14:foregroundMark x1="5556" y1="56556" x2="9444" y2="63333"/>
                        <a14:foregroundMark x1="9444" y1="63333" x2="16889" y2="59444"/>
                        <a14:foregroundMark x1="16889" y1="59444" x2="18556" y2="52556"/>
                        <a14:foregroundMark x1="6556" y1="56111" x2="7667" y2="61778"/>
                        <a14:foregroundMark x1="19598" y1="81254" x2="14556" y2="84000"/>
                        <a14:foregroundMark x1="27000" y1="77222" x2="26007" y2="77763"/>
                        <a14:foregroundMark x1="14556" y1="84000" x2="17333" y2="92444"/>
                        <a14:foregroundMark x1="17333" y1="92444" x2="23111" y2="97000"/>
                        <a14:foregroundMark x1="23111" y1="97000" x2="31444" y2="97222"/>
                        <a14:foregroundMark x1="31444" y1="97222" x2="36222" y2="91556"/>
                        <a14:foregroundMark x1="36222" y1="91556" x2="29667" y2="88333"/>
                        <a14:foregroundMark x1="33568" y1="82946" x2="34333" y2="81889"/>
                        <a14:foregroundMark x1="29667" y1="88333" x2="30189" y2="87612"/>
                        <a14:foregroundMark x1="26333" y1="78444" x2="21889" y2="84667"/>
                        <a14:foregroundMark x1="21889" y1="84667" x2="29444" y2="84889"/>
                        <a14:foregroundMark x1="29444" y1="84889" x2="25889" y2="78889"/>
                        <a14:foregroundMark x1="51889" y1="64444" x2="49556" y2="71444"/>
                        <a14:foregroundMark x1="51531" y1="78099" x2="51667" y2="78556"/>
                        <a14:foregroundMark x1="49556" y1="71444" x2="50627" y2="75053"/>
                        <a14:foregroundMark x1="51667" y1="78556" x2="60000" y2="81889"/>
                        <a14:foregroundMark x1="60000" y1="81889" x2="60369" y2="81777"/>
                        <a14:foregroundMark x1="76500" y1="76120" x2="79111" y2="70222"/>
                        <a14:foregroundMark x1="79111" y1="70222" x2="73444" y2="65667"/>
                        <a14:foregroundMark x1="73444" y1="65667" x2="67448" y2="66614"/>
                        <a14:foregroundMark x1="62670" y1="66241" x2="55444" y2="63889"/>
                        <a14:foregroundMark x1="55444" y1="63889" x2="51333" y2="64111"/>
                        <a14:foregroundMark x1="52111" y1="65778" x2="58000" y2="69444"/>
                        <a14:foregroundMark x1="58000" y1="69444" x2="51778" y2="65889"/>
                        <a14:foregroundMark x1="51778" y1="65889" x2="51778" y2="65889"/>
                        <a14:foregroundMark x1="73778" y1="34222" x2="73444" y2="34333"/>
                        <a14:backgroundMark x1="10222" y1="49556" x2="14000" y2="46778"/>
                        <a14:backgroundMark x1="13000" y1="49111" x2="14333" y2="48667"/>
                        <a14:backgroundMark x1="20222" y1="80111" x2="23556" y2="79222"/>
                        <a14:backgroundMark x1="23556" y1="79222" x2="24000" y2="78889"/>
                        <a14:backgroundMark x1="22556" y1="79889" x2="26000" y2="77778"/>
                        <a14:backgroundMark x1="33778" y1="83111" x2="32444" y2="84444"/>
                        <a14:backgroundMark x1="32667" y1="84667" x2="30111" y2="87556"/>
                        <a14:backgroundMark x1="59889" y1="82667" x2="77222" y2="77667"/>
                        <a14:backgroundMark x1="64778" y1="65778" x2="64222" y2="66333"/>
                        <a14:backgroundMark x1="50222" y1="75111" x2="50667" y2="78222"/>
                        <a14:backgroundMark x1="65000" y1="65778" x2="65111" y2="6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228" y="1992746"/>
            <a:ext cx="5128489" cy="5128489"/>
          </a:xfrm>
          <a:prstGeom prst="rect">
            <a:avLst/>
          </a:prstGeom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xmlns="" id="{70851270-7D9C-4E42-B76F-C8716804E588}"/>
              </a:ext>
            </a:extLst>
          </p:cNvPr>
          <p:cNvSpPr/>
          <p:nvPr/>
        </p:nvSpPr>
        <p:spPr>
          <a:xfrm>
            <a:off x="5277428" y="631972"/>
            <a:ext cx="3860800" cy="221326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жаль, а ведь ты мог бы стать частью великого события!</a:t>
            </a:r>
          </a:p>
        </p:txBody>
      </p:sp>
      <p:sp>
        <p:nvSpPr>
          <p:cNvPr id="7" name="Прямоугольник: скругленные углы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A00BE7D4-11F9-466F-AE41-52F0DC976019}"/>
              </a:ext>
            </a:extLst>
          </p:cNvPr>
          <p:cNvSpPr/>
          <p:nvPr/>
        </p:nvSpPr>
        <p:spPr>
          <a:xfrm>
            <a:off x="9938326" y="6094845"/>
            <a:ext cx="1958110" cy="577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</a:t>
            </a:r>
          </a:p>
        </p:txBody>
      </p:sp>
    </p:spTree>
    <p:extLst>
      <p:ext uri="{BB962C8B-B14F-4D97-AF65-F5344CB8AC3E}">
        <p14:creationId xmlns:p14="http://schemas.microsoft.com/office/powerpoint/2010/main" val="19100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6" y="-643082"/>
            <a:ext cx="12216246" cy="8144164"/>
          </a:xfrm>
          <a:prstGeom prst="rect">
            <a:avLst/>
          </a:prstGeom>
        </p:spPr>
      </p:pic>
      <p:sp>
        <p:nvSpPr>
          <p:cNvPr id="9" name="Блок-схема: узел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AF9B7E8-5D42-47E5-90AE-0DACB9728106}"/>
              </a:ext>
            </a:extLst>
          </p:cNvPr>
          <p:cNvSpPr/>
          <p:nvPr/>
        </p:nvSpPr>
        <p:spPr>
          <a:xfrm>
            <a:off x="10741891" y="4562764"/>
            <a:ext cx="221673" cy="21243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679FDC-142E-4B7C-8AEA-74626FCDE412}"/>
              </a:ext>
            </a:extLst>
          </p:cNvPr>
          <p:cNvSpPr/>
          <p:nvPr/>
        </p:nvSpPr>
        <p:spPr>
          <a:xfrm>
            <a:off x="7372577" y="2775803"/>
            <a:ext cx="221673" cy="21243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27D3E96-41E5-47F4-A7B0-6695B5F52C42}"/>
              </a:ext>
            </a:extLst>
          </p:cNvPr>
          <p:cNvSpPr/>
          <p:nvPr/>
        </p:nvSpPr>
        <p:spPr>
          <a:xfrm>
            <a:off x="8250881" y="3351545"/>
            <a:ext cx="221673" cy="21243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E91DD842-EDB2-4461-B558-8A5F0179054E}"/>
              </a:ext>
            </a:extLst>
          </p:cNvPr>
          <p:cNvSpPr/>
          <p:nvPr/>
        </p:nvSpPr>
        <p:spPr>
          <a:xfrm>
            <a:off x="9130743" y="3873062"/>
            <a:ext cx="221673" cy="21243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B147418-0720-404C-AB53-872FBCFE920B}"/>
              </a:ext>
            </a:extLst>
          </p:cNvPr>
          <p:cNvSpPr/>
          <p:nvPr/>
        </p:nvSpPr>
        <p:spPr>
          <a:xfrm>
            <a:off x="9944041" y="4263193"/>
            <a:ext cx="221673" cy="21243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E655580-A95A-4F28-AD5D-AD0745FAD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83" b="97944" l="2609" r="95435">
                        <a14:foregroundMark x1="3151" y1="7256" x2="7521" y2="6651"/>
                        <a14:foregroundMark x1="67624" y1="5460" x2="70978" y2="5674"/>
                        <a14:foregroundMark x1="32391" y1="3207" x2="40380" y2="3718"/>
                        <a14:foregroundMark x1="78947" y1="4540" x2="80217" y2="4359"/>
                        <a14:foregroundMark x1="70978" y1="5674" x2="73155" y2="5364"/>
                        <a14:foregroundMark x1="80217" y1="4359" x2="89801" y2="7068"/>
                        <a14:foregroundMark x1="97551" y1="35355" x2="95435" y2="39803"/>
                        <a14:foregroundMark x1="92556" y1="40321" x2="74905" y2="43500"/>
                        <a14:foregroundMark x1="22041" y1="45681" x2="16087" y2="47286"/>
                        <a14:foregroundMark x1="33401" y1="42619" x2="29411" y2="43695"/>
                        <a14:foregroundMark x1="16087" y1="47286" x2="14783" y2="48766"/>
                        <a14:foregroundMark x1="964" y1="13449" x2="870" y2="13158"/>
                        <a14:foregroundMark x1="870" y1="13158" x2="2256" y2="8576"/>
                        <a14:foregroundMark x1="80326" y1="2834" x2="81739" y2="2632"/>
                        <a14:foregroundMark x1="81739" y1="2632" x2="88022" y2="3398"/>
                        <a14:foregroundMark x1="90021" y1="7796" x2="88370" y2="11349"/>
                        <a14:foregroundMark x1="88370" y1="11349" x2="87717" y2="12007"/>
                        <a14:foregroundMark x1="8370" y1="7401" x2="761" y2="13240"/>
                        <a14:foregroundMark x1="7376" y1="29683" x2="7609" y2="30263"/>
                        <a14:foregroundMark x1="4797" y1="23273" x2="4903" y2="23537"/>
                        <a14:foregroundMark x1="761" y1="13240" x2="851" y2="13463"/>
                        <a14:foregroundMark x1="7609" y1="30263" x2="10978" y2="30839"/>
                        <a14:foregroundMark x1="1957" y1="9704" x2="2675" y2="16361"/>
                        <a14:foregroundMark x1="3319" y1="14633" x2="3370" y2="14309"/>
                        <a14:foregroundMark x1="3050" y1="16341" x2="3304" y2="14730"/>
                        <a14:foregroundMark x1="18679" y1="67383" x2="25761" y2="91201"/>
                        <a14:foregroundMark x1="26432" y1="94209" x2="27500" y2="89720"/>
                        <a14:foregroundMark x1="27500" y1="89720" x2="14565" y2="50000"/>
                        <a14:backgroundMark x1="10435" y1="47039" x2="25217" y2="98191"/>
                        <a14:backgroundMark x1="16848" y1="49013" x2="24891" y2="45641"/>
                        <a14:backgroundMark x1="24891" y1="45641" x2="45435" y2="43010"/>
                        <a14:backgroundMark x1="45435" y1="43010" x2="34022" y2="43339"/>
                        <a14:backgroundMark x1="34022" y1="43339" x2="44565" y2="42845"/>
                        <a14:backgroundMark x1="44565" y1="42845" x2="73804" y2="44737"/>
                        <a14:backgroundMark x1="90978" y1="3125" x2="98370" y2="27549"/>
                        <a14:backgroundMark x1="98370" y1="27549" x2="90435" y2="4276"/>
                        <a14:backgroundMark x1="98587" y1="26974" x2="99891" y2="35444"/>
                        <a14:backgroundMark x1="2609" y1="5757" x2="39348" y2="2056"/>
                        <a14:backgroundMark x1="39348" y1="2056" x2="53152" y2="3372"/>
                        <a14:backgroundMark x1="53152" y1="3372" x2="41630" y2="2714"/>
                        <a14:backgroundMark x1="41630" y1="2714" x2="65870" y2="4030"/>
                        <a14:backgroundMark x1="65870" y1="4030" x2="75435" y2="3865"/>
                        <a14:backgroundMark x1="75435" y1="3865" x2="66196" y2="3865"/>
                        <a14:backgroundMark x1="90435" y1="2796" x2="90217" y2="4276"/>
                        <a14:backgroundMark x1="76522" y1="3536" x2="79891" y2="3372"/>
                        <a14:backgroundMark x1="96304" y1="40954" x2="92935" y2="40789"/>
                        <a14:backgroundMark x1="74565" y1="3372" x2="78696" y2="3372"/>
                        <a14:backgroundMark x1="0" y1="13569" x2="2283" y2="24013"/>
                        <a14:backgroundMark x1="2283" y1="24013" x2="2609" y2="16365"/>
                        <a14:backgroundMark x1="2609" y1="16365" x2="3261" y2="23355"/>
                        <a14:backgroundMark x1="3261" y1="23355" x2="870" y2="14885"/>
                        <a14:backgroundMark x1="870" y1="14885" x2="1196" y2="14145"/>
                        <a14:backgroundMark x1="652" y1="14309" x2="0" y2="9951"/>
                        <a14:backgroundMark x1="2283" y1="6579" x2="109" y2="7566"/>
                        <a14:backgroundMark x1="4022" y1="23684" x2="5870" y2="29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5238" y="4167319"/>
            <a:ext cx="471693" cy="6234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6C734F-32EF-4E07-B1E4-72D341F6C8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7862" y="3833091"/>
            <a:ext cx="469433" cy="6279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83C4B29-F5CD-4701-B4EF-98498D11F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7699" y="3322782"/>
            <a:ext cx="469433" cy="6279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40860C7-AED6-4DF3-930C-E6E5DAD840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7536" y="2882021"/>
            <a:ext cx="469433" cy="6279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A26F7D4-BDD8-4B34-A3F8-0058822705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2577" y="2316163"/>
            <a:ext cx="469433" cy="627942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0DFEF64-DDA1-4AC3-A056-4EEFDAF6A5D8}"/>
              </a:ext>
            </a:extLst>
          </p:cNvPr>
          <p:cNvSpPr/>
          <p:nvPr/>
        </p:nvSpPr>
        <p:spPr>
          <a:xfrm>
            <a:off x="9201748" y="5442738"/>
            <a:ext cx="2529264" cy="95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путешествие</a:t>
            </a:r>
          </a:p>
        </p:txBody>
      </p:sp>
    </p:spTree>
    <p:extLst>
      <p:ext uri="{BB962C8B-B14F-4D97-AF65-F5344CB8AC3E}">
        <p14:creationId xmlns:p14="http://schemas.microsoft.com/office/powerpoint/2010/main" val="37914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216246" cy="814416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81EA43D-09B0-4596-B3A1-EF79DB9C9366}"/>
              </a:ext>
            </a:extLst>
          </p:cNvPr>
          <p:cNvSpPr/>
          <p:nvPr/>
        </p:nvSpPr>
        <p:spPr>
          <a:xfrm>
            <a:off x="1293091" y="1348509"/>
            <a:ext cx="9587345" cy="41194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подняла свой учебник физики массой 315 г на высоту 1,94 м над полом. Чему равна потенциальная энергия книги относительно пола?</a:t>
            </a: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2B825-BA73-4CDA-9BFF-99DEDFC7D330}"/>
              </a:ext>
            </a:extLst>
          </p:cNvPr>
          <p:cNvSpPr/>
          <p:nvPr/>
        </p:nvSpPr>
        <p:spPr>
          <a:xfrm>
            <a:off x="9873673" y="6014027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2754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EE11-E5B2-451E-BC75-4BB949B8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9F11DB-4525-4BA3-9C1B-90B59B7E1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1733CD-B4A0-4B40-9F03-A1E3C03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216246" cy="814416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81EA43D-09B0-4596-B3A1-EF79DB9C9366}"/>
              </a:ext>
            </a:extLst>
          </p:cNvPr>
          <p:cNvSpPr/>
          <p:nvPr/>
        </p:nvSpPr>
        <p:spPr>
          <a:xfrm>
            <a:off x="1293091" y="1348509"/>
            <a:ext cx="9587345" cy="41194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Петя ростом 164 см поднял свой учебник физики массой 315 г на высоту 2,05 м над полом. Чему равна потенциальная энергия книги относительно его макушки?</a:t>
            </a: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2B825-BA73-4CDA-9BFF-99DEDFC7D330}"/>
              </a:ext>
            </a:extLst>
          </p:cNvPr>
          <p:cNvSpPr/>
          <p:nvPr/>
        </p:nvSpPr>
        <p:spPr>
          <a:xfrm>
            <a:off x="9873673" y="6014027"/>
            <a:ext cx="2152072" cy="738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7405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211</Words>
  <Application>Microsoft Office PowerPoint</Application>
  <PresentationFormat>Произвольный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Пети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Пети</dc:title>
  <dc:creator>Колеватов Иван Вадимович</dc:creator>
  <cp:lastModifiedBy>Физика</cp:lastModifiedBy>
  <cp:revision>3</cp:revision>
  <dcterms:created xsi:type="dcterms:W3CDTF">2022-01-10T04:25:52Z</dcterms:created>
  <dcterms:modified xsi:type="dcterms:W3CDTF">2023-03-13T08:30:42Z</dcterms:modified>
</cp:coreProperties>
</file>