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67" r:id="rId3"/>
    <p:sldId id="258" r:id="rId4"/>
    <p:sldId id="259" r:id="rId5"/>
    <p:sldId id="260" r:id="rId6"/>
    <p:sldId id="261" r:id="rId7"/>
    <p:sldId id="271" r:id="rId8"/>
    <p:sldId id="262" r:id="rId9"/>
    <p:sldId id="266" r:id="rId10"/>
    <p:sldId id="263" r:id="rId11"/>
    <p:sldId id="264" r:id="rId12"/>
    <p:sldId id="265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F777-D4D4-4DA7-BC65-8135EDFAAD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EA4F-4724-42FE-9692-E002FD0E0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05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F777-D4D4-4DA7-BC65-8135EDFAAD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EA4F-4724-42FE-9692-E002FD0E0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769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F777-D4D4-4DA7-BC65-8135EDFAAD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EA4F-4724-42FE-9692-E002FD0E0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572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F777-D4D4-4DA7-BC65-8135EDFAAD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EA4F-4724-42FE-9692-E002FD0E0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51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F777-D4D4-4DA7-BC65-8135EDFAAD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EA4F-4724-42FE-9692-E002FD0E0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8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F777-D4D4-4DA7-BC65-8135EDFAAD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EA4F-4724-42FE-9692-E002FD0E0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22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F777-D4D4-4DA7-BC65-8135EDFAAD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EA4F-4724-42FE-9692-E002FD0E0D6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338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F777-D4D4-4DA7-BC65-8135EDFAAD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EA4F-4724-42FE-9692-E002FD0E0D6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99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F777-D4D4-4DA7-BC65-8135EDFAAD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EA4F-4724-42FE-9692-E002FD0E0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75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F777-D4D4-4DA7-BC65-8135EDFAAD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EA4F-4724-42FE-9692-E002FD0E0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766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F777-D4D4-4DA7-BC65-8135EDFAAD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EA4F-4724-42FE-9692-E002FD0E0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90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0B9F777-D4D4-4DA7-BC65-8135EDFAAD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4EA4F-4724-42FE-9692-E002FD0E0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49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phonoteka.org/uploads/posts/2021-04/1619740971_1-phonoteka_org-p-fon-dlya-prezentatsii-simmetriya-3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phonoteka.org/uploads/posts/2021-04/1619740971_1-phonoteka_org-p-fon-dlya-prezentatsii-simmetriya-3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Екатерина\Desktop\абстрактная-геометрическая-предпосылка-с-соединяясь-точками-и-1429121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-56339"/>
            <a:ext cx="9144000" cy="6858000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1984376" y="548680"/>
            <a:ext cx="8144073" cy="388843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7648" y="1412775"/>
            <a:ext cx="64051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«STEAM технология в работе с детьми дошкольного возраста как средство формирования инженерно-конструкторского мышления»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4500570"/>
            <a:ext cx="4357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Фадеева Екатерина Васильевна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МБДОУ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Атемарский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детский сад №1 «Теремок»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3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E784~1\AppData\Local\Temp\Rar$DI12.7461\20200302_084910.jpg"/>
          <p:cNvPicPr>
            <a:picLocks noChangeAspect="1" noChangeArrowheads="1"/>
          </p:cNvPicPr>
          <p:nvPr/>
        </p:nvPicPr>
        <p:blipFill>
          <a:blip r:embed="rId2" cstate="print"/>
          <a:srcRect t="4000" r="14222"/>
          <a:stretch>
            <a:fillRect/>
          </a:stretch>
        </p:blipFill>
        <p:spPr bwMode="auto">
          <a:xfrm>
            <a:off x="1979812" y="1081556"/>
            <a:ext cx="3643338" cy="5436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r="13367" b="17936"/>
          <a:stretch/>
        </p:blipFill>
        <p:spPr>
          <a:xfrm>
            <a:off x="6811213" y="1081556"/>
            <a:ext cx="3827706" cy="54366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7150" y="318407"/>
            <a:ext cx="12134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«Лого-робот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Bee-bot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«Умная пчела»</a:t>
            </a:r>
          </a:p>
          <a:p>
            <a:pPr algn="ct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56542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s://nsportal.ru/sites/default/files/styles/media_gallery_large/public/gallery/2020/02/28/img-20200227-wa0022.jpg?itok=myQE_Wp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789" y="166154"/>
            <a:ext cx="4501148" cy="288895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74" y="3193901"/>
            <a:ext cx="4501148" cy="338930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Picture 3" descr="C:\Users\E784~1\AppData\Local\Temp\Rar$DI09.128\20200302_090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4907" y="366049"/>
            <a:ext cx="4636817" cy="618242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5847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sun9-78.userapi.com/impg/bZpOcX2fpWOkOnDzKGQ8EUGTG8SL2CKHD_pmFQ/z4CrKaz1MEw.jpg?size=1626x2160&amp;quality=95&amp;sign=d116591ac7b504c379757fe83e42d0c1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2" y="909654"/>
            <a:ext cx="3161155" cy="444611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 descr="https://sun9-18.userapi.com/impg/DuIDOopF-ZjDNvEZliNCwixJA7ZZxOJXQ6r2Ew/t4B8fiktPf4.jpg?size=1626x2160&amp;quality=95&amp;sign=07eaca67476a04f60adc5bc71961c3c4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346" y="1371600"/>
            <a:ext cx="3788852" cy="519248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 descr="https://sun9-8.userapi.com/impg/zgouZyfWpe7VbO1QZ8Bpq3Uu4TyxPmTNSv3z-Q/yYhvzrrobvc.jpg?size=1626x2160&amp;quality=95&amp;sign=06d4461726ed4fd98562678ddd0d249f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497" y="1154583"/>
            <a:ext cx="3845444" cy="455964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188280" y="-163286"/>
            <a:ext cx="40984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Lego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WeDo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2.0.»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208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4" y="432802"/>
            <a:ext cx="6258115" cy="47106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t="15350" r="9550"/>
          <a:stretch/>
        </p:blipFill>
        <p:spPr>
          <a:xfrm>
            <a:off x="7943850" y="228695"/>
            <a:ext cx="3953098" cy="549478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08214" y="5331279"/>
            <a:ext cx="6258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«Разводной мост»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Брюханова Ева,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43850" y="5902779"/>
            <a:ext cx="408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«Уличный фонарь»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Халиков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Эмиль, 5 лет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141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2" y="564574"/>
            <a:ext cx="5935436" cy="43196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353" y="310241"/>
            <a:ext cx="4449984" cy="634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84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93" y="369944"/>
            <a:ext cx="10997293" cy="618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26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961854"/>
            <a:ext cx="10191749" cy="57328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7442" y="244929"/>
            <a:ext cx="10597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«Конструкторы»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563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8893" y="1910443"/>
            <a:ext cx="929095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тонких движений пальцев рук;</a:t>
            </a:r>
          </a:p>
          <a:p>
            <a:pPr algn="just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пространственных представлений;</a:t>
            </a:r>
          </a:p>
          <a:p>
            <a:pPr algn="just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конструктивного мышления;</a:t>
            </a:r>
          </a:p>
          <a:p>
            <a:pPr algn="just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умений работать по определенному алгоритму;</a:t>
            </a:r>
          </a:p>
          <a:p>
            <a:pPr algn="just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целенаправленно решать поставленные практические и интеллектуальные задачи.</a:t>
            </a:r>
          </a:p>
          <a:p>
            <a:pPr algn="just"/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506" y="152400"/>
            <a:ext cx="2468336" cy="2468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4" y="34120"/>
            <a:ext cx="2751176" cy="19946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850" y="4701071"/>
            <a:ext cx="1780086" cy="1903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846" y="223431"/>
            <a:ext cx="2799443" cy="149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47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18.userapi.com/impg/_CZlteDqa21vKLpUI7KOm1wEFENKJoDS4ByhQg/GOYcai-p2D0.jpg?size=810x1080&amp;quality=96&amp;sign=b55044db3ac69a60711d29bbb42a912a&amp;type=album"/>
          <p:cNvPicPr>
            <a:picLocks noChangeAspect="1" noChangeArrowheads="1"/>
          </p:cNvPicPr>
          <p:nvPr/>
        </p:nvPicPr>
        <p:blipFill>
          <a:blip r:embed="rId2"/>
          <a:srcRect l="16192" b="12293"/>
          <a:stretch>
            <a:fillRect/>
          </a:stretch>
        </p:blipFill>
        <p:spPr bwMode="auto">
          <a:xfrm>
            <a:off x="1817593" y="888251"/>
            <a:ext cx="4104456" cy="572722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9" t="11150" r="13735" b="12201"/>
          <a:stretch/>
        </p:blipFill>
        <p:spPr>
          <a:xfrm>
            <a:off x="6495830" y="861687"/>
            <a:ext cx="4019770" cy="57537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008414" y="138793"/>
            <a:ext cx="6686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«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Полидрон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630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10" y="288690"/>
            <a:ext cx="8442517" cy="635497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4577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5.userapi.com/impg/PzADobqrTGziUehnc-E5Copn0Mo3xK4VbWZU7g/_89BZmjXAd0.jpg?size=810x1080&amp;quality=96&amp;sign=3aa8bfa76aa5579730d58764752e73cd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983" y="811493"/>
            <a:ext cx="3107624" cy="41435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4" descr="https://sun9-3.userapi.com/impg/QH11-dqryRnUA2rxECOjDhs-I7kejGpQxZheXw/cLK0v_M1TOE.jpg?size=810x1080&amp;quality=96&amp;sign=c9dc54c0b4a3b4cb84d099c87c3c7e8d&amp;type=album"/>
          <p:cNvPicPr>
            <a:picLocks noChangeAspect="1" noChangeArrowheads="1"/>
          </p:cNvPicPr>
          <p:nvPr/>
        </p:nvPicPr>
        <p:blipFill>
          <a:blip r:embed="rId3"/>
          <a:srcRect l="10256"/>
          <a:stretch>
            <a:fillRect/>
          </a:stretch>
        </p:blipFill>
        <p:spPr bwMode="auto">
          <a:xfrm>
            <a:off x="8401051" y="1014349"/>
            <a:ext cx="3168903" cy="470808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Picture 6" descr="https://sun9-75.userapi.com/impg/rRpyOEKCyQcZAE82iI1u_qN05Aq64_3qVVfi3Q/xszP2z13WmU.jpg?size=810x1080&amp;quality=96&amp;sign=460aa04eb254d205d973cbde9a3190a9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66547" y="1394007"/>
            <a:ext cx="3889524" cy="518603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286884" y="228600"/>
            <a:ext cx="5799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«Магнитный конструктор»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090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23" y="1087476"/>
            <a:ext cx="4111602" cy="546190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" b="12789"/>
          <a:stretch/>
        </p:blipFill>
        <p:spPr>
          <a:xfrm>
            <a:off x="6117001" y="1110342"/>
            <a:ext cx="4708841" cy="54390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414259" y="261257"/>
            <a:ext cx="903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«Конструктор ЛЕГО»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846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22" y="1918607"/>
            <a:ext cx="3339825" cy="468581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201" y="996042"/>
            <a:ext cx="3766873" cy="42612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87980" y="334736"/>
            <a:ext cx="811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«Знаток «Супер-измеритель»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t="15350" r="9550"/>
          <a:stretch/>
        </p:blipFill>
        <p:spPr>
          <a:xfrm>
            <a:off x="4069901" y="1390551"/>
            <a:ext cx="3499018" cy="486361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1751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707" y="1178718"/>
            <a:ext cx="9486900" cy="53363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7929" y="220436"/>
            <a:ext cx="9241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«Робототехника»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956917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</TotalTime>
  <Words>123</Words>
  <Application>Microsoft Office PowerPoint</Application>
  <PresentationFormat>Широкоэкранный</PresentationFormat>
  <Paragraphs>22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Calibri Light</vt:lpstr>
      <vt:lpstr>Times New Roman</vt:lpstr>
      <vt:lpstr>Wingdings 2</vt:lpstr>
      <vt:lpstr>HDOfficeLightV0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Зенов Евгений Константинович</dc:creator>
  <cp:lastModifiedBy>User</cp:lastModifiedBy>
  <cp:revision>8</cp:revision>
  <dcterms:created xsi:type="dcterms:W3CDTF">2022-06-28T13:24:28Z</dcterms:created>
  <dcterms:modified xsi:type="dcterms:W3CDTF">2023-10-29T14:15:44Z</dcterms:modified>
</cp:coreProperties>
</file>