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8" r:id="rId8"/>
    <p:sldId id="261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1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04.02.2024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B8D-815E-429C-9EC2-505CEC215084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0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20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12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0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2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1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5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2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7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8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002A-E6EF-4378-B5A3-22E20EA855B1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4BC3-C763-48AA-8280-ACE59646066A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4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69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16000" y="1228436"/>
            <a:ext cx="5874327" cy="4290824"/>
          </a:xfrm>
        </p:spPr>
        <p:txBody>
          <a:bodyPr rtlCol="0" anchor="ctr"/>
          <a:lstStyle/>
          <a:p>
            <a:pPr rtl="0"/>
            <a:r>
              <a:rPr lang="ru-RU" dirty="0"/>
              <a:t> </a:t>
            </a:r>
            <a:r>
              <a:rPr lang="en-US" dirty="0" smtClean="0"/>
              <a:t>    Genetics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8001" y="249518"/>
            <a:ext cx="9892144" cy="1400530"/>
          </a:xfrm>
        </p:spPr>
        <p:txBody>
          <a:bodyPr rtlCol="0"/>
          <a:lstStyle/>
          <a:p>
            <a:pPr rtl="0"/>
            <a:r>
              <a:rPr lang="en-US" dirty="0" smtClean="0"/>
              <a:t>               </a:t>
            </a:r>
            <a:r>
              <a:rPr lang="en-US" dirty="0" smtClean="0"/>
              <a:t> </a:t>
            </a:r>
            <a:r>
              <a:rPr lang="en-US" dirty="0" err="1" smtClean="0"/>
              <a:t>Gregor</a:t>
            </a:r>
            <a:r>
              <a:rPr lang="en-US" dirty="0" smtClean="0"/>
              <a:t> Johan </a:t>
            </a:r>
            <a:r>
              <a:rPr lang="en-US" dirty="0" smtClean="0"/>
              <a:t>Mendel</a:t>
            </a:r>
            <a:endParaRPr lang="ru-RU" dirty="0"/>
          </a:p>
        </p:txBody>
      </p:sp>
      <p:pic>
        <p:nvPicPr>
          <p:cNvPr id="3" name="Объект 2" descr="&lt;strong&gt;Gregor&lt;/strong&gt; Mendel – Biografías corta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2291" y="949784"/>
            <a:ext cx="6890327" cy="57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        </a:t>
            </a:r>
            <a:r>
              <a:rPr lang="en-US" dirty="0" smtClean="0"/>
              <a:t>Johann </a:t>
            </a:r>
            <a:r>
              <a:rPr lang="en-US" dirty="0" smtClean="0"/>
              <a:t>Friedrich </a:t>
            </a:r>
            <a:r>
              <a:rPr lang="en-US" dirty="0" err="1" smtClean="0"/>
              <a:t>Miescher</a:t>
            </a:r>
            <a:endParaRPr lang="ru-RU" dirty="0"/>
          </a:p>
        </p:txBody>
      </p:sp>
      <p:pic>
        <p:nvPicPr>
          <p:cNvPr id="5" name="Объект 4" descr="Historical Basis of Modern Understanding · Biolog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7" y="1551709"/>
            <a:ext cx="6142182" cy="5043055"/>
          </a:xfr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87780" cy="1400530"/>
          </a:xfrm>
        </p:spPr>
        <p:txBody>
          <a:bodyPr rtlCol="0"/>
          <a:lstStyle/>
          <a:p>
            <a:pPr rtl="0"/>
            <a:r>
              <a:rPr lang="en-US" sz="4400" dirty="0" smtClean="0"/>
              <a:t>    The Winners of the Nobel Prize </a:t>
            </a:r>
            <a:endParaRPr lang="ru-RU" sz="4400" dirty="0"/>
          </a:p>
        </p:txBody>
      </p:sp>
      <p:pic>
        <p:nvPicPr>
          <p:cNvPr id="6" name="Объект 5" descr="File:&lt;strong&gt;Francis Crick&lt;/strong&gt;.png - Wikipe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5" y="1597892"/>
            <a:ext cx="4817196" cy="4830617"/>
          </a:xfrm>
        </p:spPr>
      </p:pic>
      <p:pic>
        <p:nvPicPr>
          <p:cNvPr id="8" name="Объект 7" descr="&lt;strong&gt;Rosalind&lt;/strong&gt; &lt;strong&gt;Franklin&lt;/strong&gt;, biofísica y cristalógrafa | Efemérides | Mujeres con 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99" y="1597892"/>
            <a:ext cx="4684892" cy="4830617"/>
          </a:xfr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The Winners of the Nobel Prize</a:t>
            </a:r>
            <a:endParaRPr lang="ru-RU" dirty="0"/>
          </a:p>
        </p:txBody>
      </p:sp>
      <p:pic>
        <p:nvPicPr>
          <p:cNvPr id="6" name="Объект 5" descr="2004 - Turkcewiki.or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893456"/>
            <a:ext cx="4553528" cy="4451926"/>
          </a:xfrm>
        </p:spPr>
      </p:pic>
      <p:pic>
        <p:nvPicPr>
          <p:cNvPr id="7" name="Объект 6" descr="&lt;strong&gt;James D. Watson&lt;/strong&gt; – Wikipédia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1804412"/>
            <a:ext cx="4719782" cy="4540970"/>
          </a:xfr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Euphemia</vt:lpstr>
      <vt:lpstr>Wingdings 3</vt:lpstr>
      <vt:lpstr>Ион</vt:lpstr>
      <vt:lpstr>     Genetics</vt:lpstr>
      <vt:lpstr>                Gregor Johan Mendel</vt:lpstr>
      <vt:lpstr>         Johann Friedrich Miescher</vt:lpstr>
      <vt:lpstr>    The Winners of the Nobel Prize </vt:lpstr>
      <vt:lpstr>The Winners of the Nobel Prize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2024-02-03T19:54:28Z</dcterms:created>
  <dcterms:modified xsi:type="dcterms:W3CDTF">2024-02-04T07:31:56Z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