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58" r:id="rId3"/>
    <p:sldId id="256" r:id="rId4"/>
    <p:sldId id="257" r:id="rId5"/>
    <p:sldId id="259" r:id="rId6"/>
    <p:sldId id="262" r:id="rId7"/>
    <p:sldId id="260" r:id="rId8"/>
    <p:sldId id="261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15E39C-98B5-45C4-8B33-FF17F155D66A}" v="199" dt="2023-06-29T16:23:19.0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0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Роман Кадулин" userId="921c97da8b306f4f" providerId="LiveId" clId="{2B15E39C-98B5-45C4-8B33-FF17F155D66A}"/>
    <pc:docChg chg="undo custSel addSld modSld sldOrd modMainMaster">
      <pc:chgData name="Роман Кадулин" userId="921c97da8b306f4f" providerId="LiveId" clId="{2B15E39C-98B5-45C4-8B33-FF17F155D66A}" dt="2023-06-29T16:23:19.021" v="1295" actId="20577"/>
      <pc:docMkLst>
        <pc:docMk/>
      </pc:docMkLst>
      <pc:sldChg chg="addSp delSp modSp new mod ord setBg">
        <pc:chgData name="Роман Кадулин" userId="921c97da8b306f4f" providerId="LiveId" clId="{2B15E39C-98B5-45C4-8B33-FF17F155D66A}" dt="2023-06-29T14:31:35.765" v="207"/>
        <pc:sldMkLst>
          <pc:docMk/>
          <pc:sldMk cId="919600962" sldId="256"/>
        </pc:sldMkLst>
        <pc:spChg chg="del">
          <ac:chgData name="Роман Кадулин" userId="921c97da8b306f4f" providerId="LiveId" clId="{2B15E39C-98B5-45C4-8B33-FF17F155D66A}" dt="2023-06-29T14:18:24.472" v="3" actId="478"/>
          <ac:spMkLst>
            <pc:docMk/>
            <pc:sldMk cId="919600962" sldId="256"/>
            <ac:spMk id="2" creationId="{732F5FF4-ED4E-AD84-F470-B20707600E56}"/>
          </ac:spMkLst>
        </pc:spChg>
        <pc:spChg chg="del">
          <ac:chgData name="Роман Кадулин" userId="921c97da8b306f4f" providerId="LiveId" clId="{2B15E39C-98B5-45C4-8B33-FF17F155D66A}" dt="2023-06-29T14:18:21.581" v="2" actId="478"/>
          <ac:spMkLst>
            <pc:docMk/>
            <pc:sldMk cId="919600962" sldId="256"/>
            <ac:spMk id="3" creationId="{6CA8A64C-456E-6EAC-34D6-C69864FEB493}"/>
          </ac:spMkLst>
        </pc:spChg>
        <pc:spChg chg="add del mod">
          <ac:chgData name="Роман Кадулин" userId="921c97da8b306f4f" providerId="LiveId" clId="{2B15E39C-98B5-45C4-8B33-FF17F155D66A}" dt="2023-06-29T14:20:21.169" v="29" actId="14100"/>
          <ac:spMkLst>
            <pc:docMk/>
            <pc:sldMk cId="919600962" sldId="256"/>
            <ac:spMk id="6" creationId="{43121556-3ADE-FD52-227A-428C36C78105}"/>
          </ac:spMkLst>
        </pc:spChg>
        <pc:spChg chg="add del mod">
          <ac:chgData name="Роман Кадулин" userId="921c97da8b306f4f" providerId="LiveId" clId="{2B15E39C-98B5-45C4-8B33-FF17F155D66A}" dt="2023-06-29T14:20:09.539" v="23" actId="478"/>
          <ac:spMkLst>
            <pc:docMk/>
            <pc:sldMk cId="919600962" sldId="256"/>
            <ac:spMk id="8" creationId="{EEFF6607-E1F2-515B-46B2-5E9AE452BC7B}"/>
          </ac:spMkLst>
        </pc:spChg>
        <pc:spChg chg="add del mod">
          <ac:chgData name="Роман Кадулин" userId="921c97da8b306f4f" providerId="LiveId" clId="{2B15E39C-98B5-45C4-8B33-FF17F155D66A}" dt="2023-06-29T14:28:03.293" v="183" actId="478"/>
          <ac:spMkLst>
            <pc:docMk/>
            <pc:sldMk cId="919600962" sldId="256"/>
            <ac:spMk id="9" creationId="{0BDD4188-F5AB-2A4E-F901-3F087C41ED03}"/>
          </ac:spMkLst>
        </pc:spChg>
        <pc:graphicFrameChg chg="add del mod modGraphic">
          <ac:chgData name="Роман Кадулин" userId="921c97da8b306f4f" providerId="LiveId" clId="{2B15E39C-98B5-45C4-8B33-FF17F155D66A}" dt="2023-06-29T14:22:55.809" v="124" actId="478"/>
          <ac:graphicFrameMkLst>
            <pc:docMk/>
            <pc:sldMk cId="919600962" sldId="256"/>
            <ac:graphicFrameMk id="5" creationId="{05F8ED85-3C2F-3029-71F2-1C7B8E3A82A8}"/>
          </ac:graphicFrameMkLst>
        </pc:graphicFrameChg>
        <pc:picChg chg="add del">
          <ac:chgData name="Роман Кадулин" userId="921c97da8b306f4f" providerId="LiveId" clId="{2B15E39C-98B5-45C4-8B33-FF17F155D66A}" dt="2023-06-29T14:18:35.651" v="6" actId="478"/>
          <ac:picMkLst>
            <pc:docMk/>
            <pc:sldMk cId="919600962" sldId="256"/>
            <ac:picMk id="4" creationId="{4D6D93C2-EE0E-87C1-F133-13C904EBEC99}"/>
          </ac:picMkLst>
        </pc:picChg>
        <pc:picChg chg="add mod">
          <ac:chgData name="Роман Кадулин" userId="921c97da8b306f4f" providerId="LiveId" clId="{2B15E39C-98B5-45C4-8B33-FF17F155D66A}" dt="2023-06-29T14:28:21.415" v="187" actId="14100"/>
          <ac:picMkLst>
            <pc:docMk/>
            <pc:sldMk cId="919600962" sldId="256"/>
            <ac:picMk id="11" creationId="{BBC12BA2-7316-633D-5E4B-841EE8D2F982}"/>
          </ac:picMkLst>
        </pc:picChg>
      </pc:sldChg>
      <pc:sldChg chg="addSp delSp modSp add mod ord">
        <pc:chgData name="Роман Кадулин" userId="921c97da8b306f4f" providerId="LiveId" clId="{2B15E39C-98B5-45C4-8B33-FF17F155D66A}" dt="2023-06-29T14:31:37.649" v="209"/>
        <pc:sldMkLst>
          <pc:docMk/>
          <pc:sldMk cId="3938144048" sldId="257"/>
        </pc:sldMkLst>
        <pc:spChg chg="del">
          <ac:chgData name="Роман Кадулин" userId="921c97da8b306f4f" providerId="LiveId" clId="{2B15E39C-98B5-45C4-8B33-FF17F155D66A}" dt="2023-06-29T14:30:19.964" v="189" actId="478"/>
          <ac:spMkLst>
            <pc:docMk/>
            <pc:sldMk cId="3938144048" sldId="257"/>
            <ac:spMk id="9" creationId="{0BDD4188-F5AB-2A4E-F901-3F087C41ED03}"/>
          </ac:spMkLst>
        </pc:spChg>
        <pc:graphicFrameChg chg="del modGraphic">
          <ac:chgData name="Роман Кадулин" userId="921c97da8b306f4f" providerId="LiveId" clId="{2B15E39C-98B5-45C4-8B33-FF17F155D66A}" dt="2023-06-29T14:23:03.449" v="126" actId="478"/>
          <ac:graphicFrameMkLst>
            <pc:docMk/>
            <pc:sldMk cId="3938144048" sldId="257"/>
            <ac:graphicFrameMk id="5" creationId="{05F8ED85-3C2F-3029-71F2-1C7B8E3A82A8}"/>
          </ac:graphicFrameMkLst>
        </pc:graphicFrameChg>
        <pc:picChg chg="add del mod">
          <ac:chgData name="Роман Кадулин" userId="921c97da8b306f4f" providerId="LiveId" clId="{2B15E39C-98B5-45C4-8B33-FF17F155D66A}" dt="2023-06-29T14:31:07.401" v="198" actId="478"/>
          <ac:picMkLst>
            <pc:docMk/>
            <pc:sldMk cId="3938144048" sldId="257"/>
            <ac:picMk id="3" creationId="{2D7D3037-BC27-8031-00A4-2CF9EC2E9F23}"/>
          </ac:picMkLst>
        </pc:picChg>
        <pc:picChg chg="add mod">
          <ac:chgData name="Роман Кадулин" userId="921c97da8b306f4f" providerId="LiveId" clId="{2B15E39C-98B5-45C4-8B33-FF17F155D66A}" dt="2023-06-29T14:31:22.567" v="203" actId="1076"/>
          <ac:picMkLst>
            <pc:docMk/>
            <pc:sldMk cId="3938144048" sldId="257"/>
            <ac:picMk id="7" creationId="{E8518465-B0E5-625B-48B1-5B4AE8CAB5C5}"/>
          </ac:picMkLst>
        </pc:picChg>
      </pc:sldChg>
      <pc:sldChg chg="addSp delSp modSp add mod ord">
        <pc:chgData name="Роман Кадулин" userId="921c97da8b306f4f" providerId="LiveId" clId="{2B15E39C-98B5-45C4-8B33-FF17F155D66A}" dt="2023-06-29T14:31:34.341" v="205"/>
        <pc:sldMkLst>
          <pc:docMk/>
          <pc:sldMk cId="3644410218" sldId="258"/>
        </pc:sldMkLst>
        <pc:spChg chg="mod">
          <ac:chgData name="Роман Кадулин" userId="921c97da8b306f4f" providerId="LiveId" clId="{2B15E39C-98B5-45C4-8B33-FF17F155D66A}" dt="2023-06-29T14:25:43.840" v="174" actId="1076"/>
          <ac:spMkLst>
            <pc:docMk/>
            <pc:sldMk cId="3644410218" sldId="258"/>
            <ac:spMk id="9" creationId="{0BDD4188-F5AB-2A4E-F901-3F087C41ED03}"/>
          </ac:spMkLst>
        </pc:spChg>
        <pc:graphicFrameChg chg="del">
          <ac:chgData name="Роман Кадулин" userId="921c97da8b306f4f" providerId="LiveId" clId="{2B15E39C-98B5-45C4-8B33-FF17F155D66A}" dt="2023-06-29T14:23:09.202" v="127" actId="478"/>
          <ac:graphicFrameMkLst>
            <pc:docMk/>
            <pc:sldMk cId="3644410218" sldId="258"/>
            <ac:graphicFrameMk id="5" creationId="{05F8ED85-3C2F-3029-71F2-1C7B8E3A82A8}"/>
          </ac:graphicFrameMkLst>
        </pc:graphicFrameChg>
        <pc:picChg chg="add mod">
          <ac:chgData name="Роман Кадулин" userId="921c97da8b306f4f" providerId="LiveId" clId="{2B15E39C-98B5-45C4-8B33-FF17F155D66A}" dt="2023-06-29T14:25:53.673" v="177" actId="14100"/>
          <ac:picMkLst>
            <pc:docMk/>
            <pc:sldMk cId="3644410218" sldId="258"/>
            <ac:picMk id="3" creationId="{33CFB083-BFC1-CE10-F8FF-D5734A73AF56}"/>
          </ac:picMkLst>
        </pc:picChg>
      </pc:sldChg>
      <pc:sldChg chg="modSp add mod ord">
        <pc:chgData name="Роман Кадулин" userId="921c97da8b306f4f" providerId="LiveId" clId="{2B15E39C-98B5-45C4-8B33-FF17F155D66A}" dt="2023-06-29T14:32:14.340" v="213"/>
        <pc:sldMkLst>
          <pc:docMk/>
          <pc:sldMk cId="921719434" sldId="259"/>
        </pc:sldMkLst>
        <pc:spChg chg="mod">
          <ac:chgData name="Роман Кадулин" userId="921c97da8b306f4f" providerId="LiveId" clId="{2B15E39C-98B5-45C4-8B33-FF17F155D66A}" dt="2023-06-29T14:22:35.559" v="121" actId="20577"/>
          <ac:spMkLst>
            <pc:docMk/>
            <pc:sldMk cId="921719434" sldId="259"/>
            <ac:spMk id="9" creationId="{0BDD4188-F5AB-2A4E-F901-3F087C41ED03}"/>
          </ac:spMkLst>
        </pc:spChg>
      </pc:sldChg>
      <pc:sldChg chg="addSp delSp modSp new mod modAnim">
        <pc:chgData name="Роман Кадулин" userId="921c97da8b306f4f" providerId="LiveId" clId="{2B15E39C-98B5-45C4-8B33-FF17F155D66A}" dt="2023-06-29T16:17:10.103" v="1095" actId="20577"/>
        <pc:sldMkLst>
          <pc:docMk/>
          <pc:sldMk cId="2332868207" sldId="260"/>
        </pc:sldMkLst>
        <pc:spChg chg="del">
          <ac:chgData name="Роман Кадулин" userId="921c97da8b306f4f" providerId="LiveId" clId="{2B15E39C-98B5-45C4-8B33-FF17F155D66A}" dt="2023-06-29T14:35:41.455" v="215" actId="478"/>
          <ac:spMkLst>
            <pc:docMk/>
            <pc:sldMk cId="2332868207" sldId="260"/>
            <ac:spMk id="2" creationId="{494CB241-72F6-9EDC-DD5F-7C4112959402}"/>
          </ac:spMkLst>
        </pc:spChg>
        <pc:spChg chg="del">
          <ac:chgData name="Роман Кадулин" userId="921c97da8b306f4f" providerId="LiveId" clId="{2B15E39C-98B5-45C4-8B33-FF17F155D66A}" dt="2023-06-29T14:35:45.486" v="216" actId="478"/>
          <ac:spMkLst>
            <pc:docMk/>
            <pc:sldMk cId="2332868207" sldId="260"/>
            <ac:spMk id="3" creationId="{960B712A-7B55-789E-FF94-39C4CF01C5EA}"/>
          </ac:spMkLst>
        </pc:spChg>
        <pc:spChg chg="add mod">
          <ac:chgData name="Роман Кадулин" userId="921c97da8b306f4f" providerId="LiveId" clId="{2B15E39C-98B5-45C4-8B33-FF17F155D66A}" dt="2023-06-29T16:17:10.103" v="1095" actId="20577"/>
          <ac:spMkLst>
            <pc:docMk/>
            <pc:sldMk cId="2332868207" sldId="260"/>
            <ac:spMk id="5" creationId="{9F1FDDDD-094D-0704-5910-2233D235A4E5}"/>
          </ac:spMkLst>
        </pc:spChg>
        <pc:spChg chg="add mod">
          <ac:chgData name="Роман Кадулин" userId="921c97da8b306f4f" providerId="LiveId" clId="{2B15E39C-98B5-45C4-8B33-FF17F155D66A}" dt="2023-06-29T14:37:31.633" v="287" actId="20577"/>
          <ac:spMkLst>
            <pc:docMk/>
            <pc:sldMk cId="2332868207" sldId="260"/>
            <ac:spMk id="6" creationId="{02AF3E0B-D920-3048-13BD-2EDA20C8463E}"/>
          </ac:spMkLst>
        </pc:spChg>
        <pc:picChg chg="add del mod">
          <ac:chgData name="Роман Кадулин" userId="921c97da8b306f4f" providerId="LiveId" clId="{2B15E39C-98B5-45C4-8B33-FF17F155D66A}" dt="2023-06-29T16:16:49.476" v="1072" actId="478"/>
          <ac:picMkLst>
            <pc:docMk/>
            <pc:sldMk cId="2332868207" sldId="260"/>
            <ac:picMk id="4" creationId="{15996237-FE8C-048B-2861-37B7BE540A98}"/>
          </ac:picMkLst>
        </pc:picChg>
        <pc:picChg chg="add mod">
          <ac:chgData name="Роман Кадулин" userId="921c97da8b306f4f" providerId="LiveId" clId="{2B15E39C-98B5-45C4-8B33-FF17F155D66A}" dt="2023-06-29T16:16:59.729" v="1076" actId="14100"/>
          <ac:picMkLst>
            <pc:docMk/>
            <pc:sldMk cId="2332868207" sldId="260"/>
            <ac:picMk id="1026" creationId="{293F1EA2-420B-974C-DE0E-F5E9409449D8}"/>
          </ac:picMkLst>
        </pc:picChg>
      </pc:sldChg>
      <pc:sldChg chg="addSp delSp modSp new mod modAnim">
        <pc:chgData name="Роман Кадулин" userId="921c97da8b306f4f" providerId="LiveId" clId="{2B15E39C-98B5-45C4-8B33-FF17F155D66A}" dt="2023-06-29T14:42:07.712" v="310"/>
        <pc:sldMkLst>
          <pc:docMk/>
          <pc:sldMk cId="2487248031" sldId="261"/>
        </pc:sldMkLst>
        <pc:spChg chg="del">
          <ac:chgData name="Роман Кадулин" userId="921c97da8b306f4f" providerId="LiveId" clId="{2B15E39C-98B5-45C4-8B33-FF17F155D66A}" dt="2023-06-29T14:39:18.812" v="289" actId="478"/>
          <ac:spMkLst>
            <pc:docMk/>
            <pc:sldMk cId="2487248031" sldId="261"/>
            <ac:spMk id="2" creationId="{BB59402A-4409-C305-248E-09AED80B1D00}"/>
          </ac:spMkLst>
        </pc:spChg>
        <pc:spChg chg="del">
          <ac:chgData name="Роман Кадулин" userId="921c97da8b306f4f" providerId="LiveId" clId="{2B15E39C-98B5-45C4-8B33-FF17F155D66A}" dt="2023-06-29T14:39:16.096" v="288" actId="478"/>
          <ac:spMkLst>
            <pc:docMk/>
            <pc:sldMk cId="2487248031" sldId="261"/>
            <ac:spMk id="3" creationId="{0A8466D8-86D2-7EEF-E6A3-8BA0A37D1F00}"/>
          </ac:spMkLst>
        </pc:spChg>
        <pc:spChg chg="add mod">
          <ac:chgData name="Роман Кадулин" userId="921c97da8b306f4f" providerId="LiveId" clId="{2B15E39C-98B5-45C4-8B33-FF17F155D66A}" dt="2023-06-29T14:40:23.264" v="301" actId="1076"/>
          <ac:spMkLst>
            <pc:docMk/>
            <pc:sldMk cId="2487248031" sldId="261"/>
            <ac:spMk id="5" creationId="{61F3DE15-3992-121B-7A04-4AF2837C7C91}"/>
          </ac:spMkLst>
        </pc:spChg>
        <pc:spChg chg="add mod">
          <ac:chgData name="Роман Кадулин" userId="921c97da8b306f4f" providerId="LiveId" clId="{2B15E39C-98B5-45C4-8B33-FF17F155D66A}" dt="2023-06-29T14:40:26.327" v="302" actId="1076"/>
          <ac:spMkLst>
            <pc:docMk/>
            <pc:sldMk cId="2487248031" sldId="261"/>
            <ac:spMk id="6" creationId="{C8DBB688-9498-3031-EBA6-6B56F502E358}"/>
          </ac:spMkLst>
        </pc:spChg>
        <pc:spChg chg="add mod">
          <ac:chgData name="Роман Кадулин" userId="921c97da8b306f4f" providerId="LiveId" clId="{2B15E39C-98B5-45C4-8B33-FF17F155D66A}" dt="2023-06-29T14:40:07.716" v="296" actId="1076"/>
          <ac:spMkLst>
            <pc:docMk/>
            <pc:sldMk cId="2487248031" sldId="261"/>
            <ac:spMk id="7" creationId="{3CE6F391-9B37-7DC2-FD93-E38971A40103}"/>
          </ac:spMkLst>
        </pc:spChg>
        <pc:spChg chg="add mod">
          <ac:chgData name="Роман Кадулин" userId="921c97da8b306f4f" providerId="LiveId" clId="{2B15E39C-98B5-45C4-8B33-FF17F155D66A}" dt="2023-06-29T14:40:01.997" v="295" actId="14100"/>
          <ac:spMkLst>
            <pc:docMk/>
            <pc:sldMk cId="2487248031" sldId="261"/>
            <ac:spMk id="8" creationId="{CB0D141B-EC23-5478-40D9-886DA668B386}"/>
          </ac:spMkLst>
        </pc:spChg>
        <pc:spChg chg="add mod">
          <ac:chgData name="Роман Кадулин" userId="921c97da8b306f4f" providerId="LiveId" clId="{2B15E39C-98B5-45C4-8B33-FF17F155D66A}" dt="2023-06-29T14:39:57.016" v="293" actId="14100"/>
          <ac:spMkLst>
            <pc:docMk/>
            <pc:sldMk cId="2487248031" sldId="261"/>
            <ac:spMk id="9" creationId="{67B9EA62-B662-63C5-BFD2-7FB387F59BCF}"/>
          </ac:spMkLst>
        </pc:spChg>
        <pc:spChg chg="add mod">
          <ac:chgData name="Роман Кадулин" userId="921c97da8b306f4f" providerId="LiveId" clId="{2B15E39C-98B5-45C4-8B33-FF17F155D66A}" dt="2023-06-29T14:42:00.722" v="309" actId="20577"/>
          <ac:spMkLst>
            <pc:docMk/>
            <pc:sldMk cId="2487248031" sldId="261"/>
            <ac:spMk id="10" creationId="{A42DE6D7-1167-1D5E-F5C6-0CD0CBB7E21F}"/>
          </ac:spMkLst>
        </pc:spChg>
        <pc:picChg chg="add mod">
          <ac:chgData name="Роман Кадулин" userId="921c97da8b306f4f" providerId="LiveId" clId="{2B15E39C-98B5-45C4-8B33-FF17F155D66A}" dt="2023-06-29T14:40:12.083" v="298" actId="14100"/>
          <ac:picMkLst>
            <pc:docMk/>
            <pc:sldMk cId="2487248031" sldId="261"/>
            <ac:picMk id="4" creationId="{79A25379-4C4A-7D6D-8742-AA7C4AB5CD6F}"/>
          </ac:picMkLst>
        </pc:picChg>
      </pc:sldChg>
      <pc:sldChg chg="addSp delSp modSp new mod ord modAnim">
        <pc:chgData name="Роман Кадулин" userId="921c97da8b306f4f" providerId="LiveId" clId="{2B15E39C-98B5-45C4-8B33-FF17F155D66A}" dt="2023-06-29T16:17:19.368" v="1097"/>
        <pc:sldMkLst>
          <pc:docMk/>
          <pc:sldMk cId="2642943867" sldId="262"/>
        </pc:sldMkLst>
        <pc:spChg chg="del">
          <ac:chgData name="Роман Кадулин" userId="921c97da8b306f4f" providerId="LiveId" clId="{2B15E39C-98B5-45C4-8B33-FF17F155D66A}" dt="2023-06-29T14:44:49.580" v="358" actId="478"/>
          <ac:spMkLst>
            <pc:docMk/>
            <pc:sldMk cId="2642943867" sldId="262"/>
            <ac:spMk id="2" creationId="{DB682E93-7BE9-B51C-2077-9A786A541DDC}"/>
          </ac:spMkLst>
        </pc:spChg>
        <pc:spChg chg="del">
          <ac:chgData name="Роман Кадулин" userId="921c97da8b306f4f" providerId="LiveId" clId="{2B15E39C-98B5-45C4-8B33-FF17F155D66A}" dt="2023-06-29T14:44:46.364" v="357" actId="478"/>
          <ac:spMkLst>
            <pc:docMk/>
            <pc:sldMk cId="2642943867" sldId="262"/>
            <ac:spMk id="3" creationId="{8DC9E25C-3866-A6E9-D6F4-E7C5901818D6}"/>
          </ac:spMkLst>
        </pc:spChg>
        <pc:spChg chg="add mod">
          <ac:chgData name="Роман Кадулин" userId="921c97da8b306f4f" providerId="LiveId" clId="{2B15E39C-98B5-45C4-8B33-FF17F155D66A}" dt="2023-06-29T14:53:44.730" v="487" actId="403"/>
          <ac:spMkLst>
            <pc:docMk/>
            <pc:sldMk cId="2642943867" sldId="262"/>
            <ac:spMk id="4" creationId="{E1DFAE1A-5977-7577-699E-74CE762B845C}"/>
          </ac:spMkLst>
        </pc:spChg>
        <pc:spChg chg="add mod">
          <ac:chgData name="Роман Кадулин" userId="921c97da8b306f4f" providerId="LiveId" clId="{2B15E39C-98B5-45C4-8B33-FF17F155D66A}" dt="2023-06-29T14:58:44.177" v="576" actId="1076"/>
          <ac:spMkLst>
            <pc:docMk/>
            <pc:sldMk cId="2642943867" sldId="262"/>
            <ac:spMk id="5" creationId="{5B51F9C5-E1D3-A9B0-32CC-DF76B1F77CAB}"/>
          </ac:spMkLst>
        </pc:spChg>
        <pc:spChg chg="add del mod">
          <ac:chgData name="Роман Кадулин" userId="921c97da8b306f4f" providerId="LiveId" clId="{2B15E39C-98B5-45C4-8B33-FF17F155D66A}" dt="2023-06-29T14:48:50.679" v="386" actId="478"/>
          <ac:spMkLst>
            <pc:docMk/>
            <pc:sldMk cId="2642943867" sldId="262"/>
            <ac:spMk id="6" creationId="{47D65241-02D9-7585-4758-FFC47958E4B7}"/>
          </ac:spMkLst>
        </pc:spChg>
        <pc:spChg chg="add del mod">
          <ac:chgData name="Роман Кадулин" userId="921c97da8b306f4f" providerId="LiveId" clId="{2B15E39C-98B5-45C4-8B33-FF17F155D66A}" dt="2023-06-29T14:49:04.125" v="389" actId="478"/>
          <ac:spMkLst>
            <pc:docMk/>
            <pc:sldMk cId="2642943867" sldId="262"/>
            <ac:spMk id="7" creationId="{45D54E34-7992-8526-4712-89C0B03AEB38}"/>
          </ac:spMkLst>
        </pc:spChg>
        <pc:spChg chg="add del mod">
          <ac:chgData name="Роман Кадулин" userId="921c97da8b306f4f" providerId="LiveId" clId="{2B15E39C-98B5-45C4-8B33-FF17F155D66A}" dt="2023-06-29T14:49:06.691" v="390" actId="478"/>
          <ac:spMkLst>
            <pc:docMk/>
            <pc:sldMk cId="2642943867" sldId="262"/>
            <ac:spMk id="8" creationId="{F7E12041-083F-7A38-04D8-686E320FF962}"/>
          </ac:spMkLst>
        </pc:spChg>
        <pc:spChg chg="add del mod">
          <ac:chgData name="Роман Кадулин" userId="921c97da8b306f4f" providerId="LiveId" clId="{2B15E39C-98B5-45C4-8B33-FF17F155D66A}" dt="2023-06-29T14:49:09.206" v="391" actId="478"/>
          <ac:spMkLst>
            <pc:docMk/>
            <pc:sldMk cId="2642943867" sldId="262"/>
            <ac:spMk id="9" creationId="{91860234-40F8-4CD6-405D-E5A231DCACCA}"/>
          </ac:spMkLst>
        </pc:spChg>
        <pc:spChg chg="add del mod">
          <ac:chgData name="Роман Кадулин" userId="921c97da8b306f4f" providerId="LiveId" clId="{2B15E39C-98B5-45C4-8B33-FF17F155D66A}" dt="2023-06-29T14:49:11.989" v="392" actId="478"/>
          <ac:spMkLst>
            <pc:docMk/>
            <pc:sldMk cId="2642943867" sldId="262"/>
            <ac:spMk id="10" creationId="{FF2A8C45-E236-95FE-8A2D-BC8EC7BB7B50}"/>
          </ac:spMkLst>
        </pc:spChg>
        <pc:spChg chg="add mod">
          <ac:chgData name="Роман Кадулин" userId="921c97da8b306f4f" providerId="LiveId" clId="{2B15E39C-98B5-45C4-8B33-FF17F155D66A}" dt="2023-06-29T14:55:10.578" v="513" actId="403"/>
          <ac:spMkLst>
            <pc:docMk/>
            <pc:sldMk cId="2642943867" sldId="262"/>
            <ac:spMk id="11" creationId="{F807836B-1797-2546-F32B-32E60D31B2E2}"/>
          </ac:spMkLst>
        </pc:spChg>
        <pc:spChg chg="add mod">
          <ac:chgData name="Роман Кадулин" userId="921c97da8b306f4f" providerId="LiveId" clId="{2B15E39C-98B5-45C4-8B33-FF17F155D66A}" dt="2023-06-29T14:54:26.429" v="502" actId="403"/>
          <ac:spMkLst>
            <pc:docMk/>
            <pc:sldMk cId="2642943867" sldId="262"/>
            <ac:spMk id="12" creationId="{7052EE33-3319-7A50-EE3F-2CBE7357EADF}"/>
          </ac:spMkLst>
        </pc:spChg>
        <pc:spChg chg="add mod">
          <ac:chgData name="Роман Кадулин" userId="921c97da8b306f4f" providerId="LiveId" clId="{2B15E39C-98B5-45C4-8B33-FF17F155D66A}" dt="2023-06-29T15:17:47.845" v="793" actId="403"/>
          <ac:spMkLst>
            <pc:docMk/>
            <pc:sldMk cId="2642943867" sldId="262"/>
            <ac:spMk id="13" creationId="{9EFDE952-B188-D2B3-B58E-50D7081996B9}"/>
          </ac:spMkLst>
        </pc:spChg>
        <pc:spChg chg="add mod">
          <ac:chgData name="Роман Кадулин" userId="921c97da8b306f4f" providerId="LiveId" clId="{2B15E39C-98B5-45C4-8B33-FF17F155D66A}" dt="2023-06-29T14:55:00.593" v="510" actId="403"/>
          <ac:spMkLst>
            <pc:docMk/>
            <pc:sldMk cId="2642943867" sldId="262"/>
            <ac:spMk id="14" creationId="{8DD7CD5E-F0AA-EECA-A054-A8030615E5BD}"/>
          </ac:spMkLst>
        </pc:spChg>
        <pc:spChg chg="add mod">
          <ac:chgData name="Роман Кадулин" userId="921c97da8b306f4f" providerId="LiveId" clId="{2B15E39C-98B5-45C4-8B33-FF17F155D66A}" dt="2023-06-29T14:54:53.604" v="507" actId="403"/>
          <ac:spMkLst>
            <pc:docMk/>
            <pc:sldMk cId="2642943867" sldId="262"/>
            <ac:spMk id="15" creationId="{735D6AB4-F1C4-BDE3-1877-CAF4F547C065}"/>
          </ac:spMkLst>
        </pc:spChg>
        <pc:spChg chg="add mod">
          <ac:chgData name="Роман Кадулин" userId="921c97da8b306f4f" providerId="LiveId" clId="{2B15E39C-98B5-45C4-8B33-FF17F155D66A}" dt="2023-06-29T14:53:53.423" v="490" actId="113"/>
          <ac:spMkLst>
            <pc:docMk/>
            <pc:sldMk cId="2642943867" sldId="262"/>
            <ac:spMk id="16" creationId="{AEFD3C03-C4A5-C019-71BA-0DE006924E00}"/>
          </ac:spMkLst>
        </pc:spChg>
        <pc:spChg chg="add mod">
          <ac:chgData name="Роман Кадулин" userId="921c97da8b306f4f" providerId="LiveId" clId="{2B15E39C-98B5-45C4-8B33-FF17F155D66A}" dt="2023-06-29T15:18:05.583" v="799" actId="403"/>
          <ac:spMkLst>
            <pc:docMk/>
            <pc:sldMk cId="2642943867" sldId="262"/>
            <ac:spMk id="17" creationId="{ECD7C051-8DCF-2B34-BB7A-1EEF84465877}"/>
          </ac:spMkLst>
        </pc:spChg>
        <pc:spChg chg="add mod">
          <ac:chgData name="Роман Кадулин" userId="921c97da8b306f4f" providerId="LiveId" clId="{2B15E39C-98B5-45C4-8B33-FF17F155D66A}" dt="2023-06-29T14:55:33.065" v="519" actId="403"/>
          <ac:spMkLst>
            <pc:docMk/>
            <pc:sldMk cId="2642943867" sldId="262"/>
            <ac:spMk id="18" creationId="{1D1CF166-B4C1-1351-D802-D8651335C5CE}"/>
          </ac:spMkLst>
        </pc:spChg>
        <pc:spChg chg="add mod">
          <ac:chgData name="Роман Кадулин" userId="921c97da8b306f4f" providerId="LiveId" clId="{2B15E39C-98B5-45C4-8B33-FF17F155D66A}" dt="2023-06-29T15:08:46.649" v="693" actId="1076"/>
          <ac:spMkLst>
            <pc:docMk/>
            <pc:sldMk cId="2642943867" sldId="262"/>
            <ac:spMk id="19" creationId="{6789A156-C857-F40F-0B34-6C3B2FF3BC9E}"/>
          </ac:spMkLst>
        </pc:spChg>
        <pc:spChg chg="add mod">
          <ac:chgData name="Роман Кадулин" userId="921c97da8b306f4f" providerId="LiveId" clId="{2B15E39C-98B5-45C4-8B33-FF17F155D66A}" dt="2023-06-29T14:56:25.046" v="532" actId="403"/>
          <ac:spMkLst>
            <pc:docMk/>
            <pc:sldMk cId="2642943867" sldId="262"/>
            <ac:spMk id="20" creationId="{35D71249-D7AA-6A39-AAA8-C86A54909D5D}"/>
          </ac:spMkLst>
        </pc:spChg>
        <pc:spChg chg="add mod">
          <ac:chgData name="Роман Кадулин" userId="921c97da8b306f4f" providerId="LiveId" clId="{2B15E39C-98B5-45C4-8B33-FF17F155D66A}" dt="2023-06-29T14:57:54.041" v="564" actId="1076"/>
          <ac:spMkLst>
            <pc:docMk/>
            <pc:sldMk cId="2642943867" sldId="262"/>
            <ac:spMk id="21" creationId="{6E7CE1E7-CABD-FCAE-FB6C-90DF328A6E62}"/>
          </ac:spMkLst>
        </pc:spChg>
        <pc:spChg chg="add mod">
          <ac:chgData name="Роман Кадулин" userId="921c97da8b306f4f" providerId="LiveId" clId="{2B15E39C-98B5-45C4-8B33-FF17F155D66A}" dt="2023-06-29T14:54:09.101" v="494" actId="113"/>
          <ac:spMkLst>
            <pc:docMk/>
            <pc:sldMk cId="2642943867" sldId="262"/>
            <ac:spMk id="22" creationId="{F17234B7-188C-4FE1-772B-F8768924A095}"/>
          </ac:spMkLst>
        </pc:spChg>
        <pc:spChg chg="add mod">
          <ac:chgData name="Роман Кадулин" userId="921c97da8b306f4f" providerId="LiveId" clId="{2B15E39C-98B5-45C4-8B33-FF17F155D66A}" dt="2023-06-29T14:58:23.539" v="575" actId="403"/>
          <ac:spMkLst>
            <pc:docMk/>
            <pc:sldMk cId="2642943867" sldId="262"/>
            <ac:spMk id="23" creationId="{CDD3DAB0-2BB8-8B61-7311-AFC5A59A4068}"/>
          </ac:spMkLst>
        </pc:spChg>
        <pc:spChg chg="add mod">
          <ac:chgData name="Роман Кадулин" userId="921c97da8b306f4f" providerId="LiveId" clId="{2B15E39C-98B5-45C4-8B33-FF17F155D66A}" dt="2023-06-29T14:57:53.401" v="563" actId="1076"/>
          <ac:spMkLst>
            <pc:docMk/>
            <pc:sldMk cId="2642943867" sldId="262"/>
            <ac:spMk id="24" creationId="{4782DFB1-A3FA-B27D-3F7B-28A7F7AE8261}"/>
          </ac:spMkLst>
        </pc:spChg>
        <pc:spChg chg="add mod">
          <ac:chgData name="Роман Кадулин" userId="921c97da8b306f4f" providerId="LiveId" clId="{2B15E39C-98B5-45C4-8B33-FF17F155D66A}" dt="2023-06-29T15:02:55.317" v="621" actId="20577"/>
          <ac:spMkLst>
            <pc:docMk/>
            <pc:sldMk cId="2642943867" sldId="262"/>
            <ac:spMk id="25" creationId="{F7D623FE-2EFC-CAC1-5B53-4FF524965DB9}"/>
          </ac:spMkLst>
        </pc:spChg>
        <pc:spChg chg="add mod">
          <ac:chgData name="Роман Кадулин" userId="921c97da8b306f4f" providerId="LiveId" clId="{2B15E39C-98B5-45C4-8B33-FF17F155D66A}" dt="2023-06-29T15:19:46.111" v="804" actId="403"/>
          <ac:spMkLst>
            <pc:docMk/>
            <pc:sldMk cId="2642943867" sldId="262"/>
            <ac:spMk id="26" creationId="{9565F5D8-9572-899B-6BA9-0ED595D22A47}"/>
          </ac:spMkLst>
        </pc:spChg>
        <pc:spChg chg="add mod">
          <ac:chgData name="Роман Кадулин" userId="921c97da8b306f4f" providerId="LiveId" clId="{2B15E39C-98B5-45C4-8B33-FF17F155D66A}" dt="2023-06-29T15:15:27.153" v="750" actId="403"/>
          <ac:spMkLst>
            <pc:docMk/>
            <pc:sldMk cId="2642943867" sldId="262"/>
            <ac:spMk id="27" creationId="{8DE7B6CD-9C4E-F8C7-75C1-E3E8411F2ED2}"/>
          </ac:spMkLst>
        </pc:spChg>
        <pc:spChg chg="add mod">
          <ac:chgData name="Роман Кадулин" userId="921c97da8b306f4f" providerId="LiveId" clId="{2B15E39C-98B5-45C4-8B33-FF17F155D66A}" dt="2023-06-29T15:14:49.650" v="745" actId="403"/>
          <ac:spMkLst>
            <pc:docMk/>
            <pc:sldMk cId="2642943867" sldId="262"/>
            <ac:spMk id="28" creationId="{0E1CB34A-C184-4A43-91CF-E0D2D0D9E051}"/>
          </ac:spMkLst>
        </pc:spChg>
        <pc:spChg chg="add mod">
          <ac:chgData name="Роман Кадулин" userId="921c97da8b306f4f" providerId="LiveId" clId="{2B15E39C-98B5-45C4-8B33-FF17F155D66A}" dt="2023-06-29T15:14:36.187" v="742" actId="403"/>
          <ac:spMkLst>
            <pc:docMk/>
            <pc:sldMk cId="2642943867" sldId="262"/>
            <ac:spMk id="29" creationId="{0C7C53F7-0278-44E7-F893-C6DE930D98BF}"/>
          </ac:spMkLst>
        </pc:spChg>
        <pc:spChg chg="add mod">
          <ac:chgData name="Роман Кадулин" userId="921c97da8b306f4f" providerId="LiveId" clId="{2B15E39C-98B5-45C4-8B33-FF17F155D66A}" dt="2023-06-29T15:14:28.388" v="739" actId="403"/>
          <ac:spMkLst>
            <pc:docMk/>
            <pc:sldMk cId="2642943867" sldId="262"/>
            <ac:spMk id="30" creationId="{EBD784B1-E056-0B90-35AA-044F44D52E84}"/>
          </ac:spMkLst>
        </pc:spChg>
        <pc:spChg chg="add mod">
          <ac:chgData name="Роман Кадулин" userId="921c97da8b306f4f" providerId="LiveId" clId="{2B15E39C-98B5-45C4-8B33-FF17F155D66A}" dt="2023-06-29T15:14:11.627" v="734" actId="403"/>
          <ac:spMkLst>
            <pc:docMk/>
            <pc:sldMk cId="2642943867" sldId="262"/>
            <ac:spMk id="31" creationId="{CFF359FA-CCFA-D249-75BB-4D02D90876EE}"/>
          </ac:spMkLst>
        </pc:spChg>
        <pc:spChg chg="add mod">
          <ac:chgData name="Роман Кадулин" userId="921c97da8b306f4f" providerId="LiveId" clId="{2B15E39C-98B5-45C4-8B33-FF17F155D66A}" dt="2023-06-29T15:16:27.219" v="777" actId="403"/>
          <ac:spMkLst>
            <pc:docMk/>
            <pc:sldMk cId="2642943867" sldId="262"/>
            <ac:spMk id="32" creationId="{19BDB1C4-F1DC-1373-6612-5E98F3717DFD}"/>
          </ac:spMkLst>
        </pc:spChg>
        <pc:spChg chg="add mod">
          <ac:chgData name="Роман Кадулин" userId="921c97da8b306f4f" providerId="LiveId" clId="{2B15E39C-98B5-45C4-8B33-FF17F155D66A}" dt="2023-06-29T15:15:38.922" v="756" actId="113"/>
          <ac:spMkLst>
            <pc:docMk/>
            <pc:sldMk cId="2642943867" sldId="262"/>
            <ac:spMk id="33" creationId="{7A5364A7-7E2E-63C0-36D0-62DB52437F2E}"/>
          </ac:spMkLst>
        </pc:spChg>
        <pc:spChg chg="add mod">
          <ac:chgData name="Роман Кадулин" userId="921c97da8b306f4f" providerId="LiveId" clId="{2B15E39C-98B5-45C4-8B33-FF17F155D66A}" dt="2023-06-29T15:15:33.241" v="753" actId="403"/>
          <ac:spMkLst>
            <pc:docMk/>
            <pc:sldMk cId="2642943867" sldId="262"/>
            <ac:spMk id="34" creationId="{EFA2FB7A-8B0B-9EA2-7C63-113EDC61591B}"/>
          </ac:spMkLst>
        </pc:spChg>
        <pc:spChg chg="add mod">
          <ac:chgData name="Роман Кадулин" userId="921c97da8b306f4f" providerId="LiveId" clId="{2B15E39C-98B5-45C4-8B33-FF17F155D66A}" dt="2023-06-29T15:15:54.383" v="761" actId="403"/>
          <ac:spMkLst>
            <pc:docMk/>
            <pc:sldMk cId="2642943867" sldId="262"/>
            <ac:spMk id="35" creationId="{6801D6E9-6336-ED68-F70A-43B14D89D000}"/>
          </ac:spMkLst>
        </pc:spChg>
        <pc:spChg chg="add mod">
          <ac:chgData name="Роман Кадулин" userId="921c97da8b306f4f" providerId="LiveId" clId="{2B15E39C-98B5-45C4-8B33-FF17F155D66A}" dt="2023-06-29T15:22:40.750" v="825" actId="403"/>
          <ac:spMkLst>
            <pc:docMk/>
            <pc:sldMk cId="2642943867" sldId="262"/>
            <ac:spMk id="36" creationId="{148FA0A3-6F1C-A281-3A6F-4AEBD68EAA2E}"/>
          </ac:spMkLst>
        </pc:spChg>
        <pc:spChg chg="add mod">
          <ac:chgData name="Роман Кадулин" userId="921c97da8b306f4f" providerId="LiveId" clId="{2B15E39C-98B5-45C4-8B33-FF17F155D66A}" dt="2023-06-29T15:16:08.119" v="768" actId="403"/>
          <ac:spMkLst>
            <pc:docMk/>
            <pc:sldMk cId="2642943867" sldId="262"/>
            <ac:spMk id="37" creationId="{58B4EEAB-2887-A7AD-6726-B8C00EE8D8A8}"/>
          </ac:spMkLst>
        </pc:spChg>
        <pc:spChg chg="add mod">
          <ac:chgData name="Роман Кадулин" userId="921c97da8b306f4f" providerId="LiveId" clId="{2B15E39C-98B5-45C4-8B33-FF17F155D66A}" dt="2023-06-29T15:16:49.816" v="782" actId="403"/>
          <ac:spMkLst>
            <pc:docMk/>
            <pc:sldMk cId="2642943867" sldId="262"/>
            <ac:spMk id="38" creationId="{7B701828-E9B2-9DC3-86EE-EADA572D271E}"/>
          </ac:spMkLst>
        </pc:spChg>
        <pc:spChg chg="add mod">
          <ac:chgData name="Роман Кадулин" userId="921c97da8b306f4f" providerId="LiveId" clId="{2B15E39C-98B5-45C4-8B33-FF17F155D66A}" dt="2023-06-29T15:16:56.605" v="785" actId="403"/>
          <ac:spMkLst>
            <pc:docMk/>
            <pc:sldMk cId="2642943867" sldId="262"/>
            <ac:spMk id="39" creationId="{E9840723-34A4-8A50-B05B-7F153AEECCFD}"/>
          </ac:spMkLst>
        </pc:spChg>
        <pc:spChg chg="add mod">
          <ac:chgData name="Роман Кадулин" userId="921c97da8b306f4f" providerId="LiveId" clId="{2B15E39C-98B5-45C4-8B33-FF17F155D66A}" dt="2023-06-29T15:23:22.242" v="831" actId="403"/>
          <ac:spMkLst>
            <pc:docMk/>
            <pc:sldMk cId="2642943867" sldId="262"/>
            <ac:spMk id="40" creationId="{D952374E-CC45-D5BC-942B-F215419CAB1D}"/>
          </ac:spMkLst>
        </pc:spChg>
        <pc:spChg chg="add mod">
          <ac:chgData name="Роман Кадулин" userId="921c97da8b306f4f" providerId="LiveId" clId="{2B15E39C-98B5-45C4-8B33-FF17F155D66A}" dt="2023-06-29T15:17:04.955" v="788" actId="403"/>
          <ac:spMkLst>
            <pc:docMk/>
            <pc:sldMk cId="2642943867" sldId="262"/>
            <ac:spMk id="41" creationId="{0B31F046-C36F-C9A3-E4F7-D693E29998FA}"/>
          </ac:spMkLst>
        </pc:spChg>
        <pc:spChg chg="add mod">
          <ac:chgData name="Роман Кадулин" userId="921c97da8b306f4f" providerId="LiveId" clId="{2B15E39C-98B5-45C4-8B33-FF17F155D66A}" dt="2023-06-29T15:21:38.925" v="818" actId="403"/>
          <ac:spMkLst>
            <pc:docMk/>
            <pc:sldMk cId="2642943867" sldId="262"/>
            <ac:spMk id="42" creationId="{1697F3EC-9FAB-2484-45EB-52011EF450B9}"/>
          </ac:spMkLst>
        </pc:spChg>
        <pc:spChg chg="add mod">
          <ac:chgData name="Роман Кадулин" userId="921c97da8b306f4f" providerId="LiveId" clId="{2B15E39C-98B5-45C4-8B33-FF17F155D66A}" dt="2023-06-29T15:16:00.813" v="764" actId="403"/>
          <ac:spMkLst>
            <pc:docMk/>
            <pc:sldMk cId="2642943867" sldId="262"/>
            <ac:spMk id="43" creationId="{76FA042F-D949-8067-18C6-3308C5E18B22}"/>
          </ac:spMkLst>
        </pc:spChg>
        <pc:spChg chg="add mod">
          <ac:chgData name="Роман Кадулин" userId="921c97da8b306f4f" providerId="LiveId" clId="{2B15E39C-98B5-45C4-8B33-FF17F155D66A}" dt="2023-06-29T15:16:16.596" v="774" actId="404"/>
          <ac:spMkLst>
            <pc:docMk/>
            <pc:sldMk cId="2642943867" sldId="262"/>
            <ac:spMk id="44" creationId="{6FAB7E12-3C1E-54CB-4D12-D3AC1A6A07CA}"/>
          </ac:spMkLst>
        </pc:spChg>
        <pc:spChg chg="add mod">
          <ac:chgData name="Роман Кадулин" userId="921c97da8b306f4f" providerId="LiveId" clId="{2B15E39C-98B5-45C4-8B33-FF17F155D66A}" dt="2023-06-29T15:24:29.653" v="884" actId="1076"/>
          <ac:spMkLst>
            <pc:docMk/>
            <pc:sldMk cId="2642943867" sldId="262"/>
            <ac:spMk id="45" creationId="{30ABB9FC-B54F-F262-E632-73EFA180AFA8}"/>
          </ac:spMkLst>
        </pc:spChg>
        <pc:spChg chg="add mod">
          <ac:chgData name="Роман Кадулин" userId="921c97da8b306f4f" providerId="LiveId" clId="{2B15E39C-98B5-45C4-8B33-FF17F155D66A}" dt="2023-06-29T15:25:55.506" v="993" actId="1076"/>
          <ac:spMkLst>
            <pc:docMk/>
            <pc:sldMk cId="2642943867" sldId="262"/>
            <ac:spMk id="46" creationId="{84762CE6-1F16-341B-3E3A-E3F9F4B6C273}"/>
          </ac:spMkLst>
        </pc:spChg>
      </pc:sldChg>
      <pc:sldChg chg="addSp delSp modSp new mod ord">
        <pc:chgData name="Роман Кадулин" userId="921c97da8b306f4f" providerId="LiveId" clId="{2B15E39C-98B5-45C4-8B33-FF17F155D66A}" dt="2023-06-29T15:33:04.688" v="1071" actId="1076"/>
        <pc:sldMkLst>
          <pc:docMk/>
          <pc:sldMk cId="3670817348" sldId="263"/>
        </pc:sldMkLst>
        <pc:spChg chg="del">
          <ac:chgData name="Роман Кадулин" userId="921c97da8b306f4f" providerId="LiveId" clId="{2B15E39C-98B5-45C4-8B33-FF17F155D66A}" dt="2023-06-29T15:27:01.164" v="996" actId="478"/>
          <ac:spMkLst>
            <pc:docMk/>
            <pc:sldMk cId="3670817348" sldId="263"/>
            <ac:spMk id="2" creationId="{C33B3563-76AE-DF2E-9192-E0A351F01DCF}"/>
          </ac:spMkLst>
        </pc:spChg>
        <pc:spChg chg="del">
          <ac:chgData name="Роман Кадулин" userId="921c97da8b306f4f" providerId="LiveId" clId="{2B15E39C-98B5-45C4-8B33-FF17F155D66A}" dt="2023-06-29T15:27:05.312" v="997" actId="478"/>
          <ac:spMkLst>
            <pc:docMk/>
            <pc:sldMk cId="3670817348" sldId="263"/>
            <ac:spMk id="3" creationId="{753E6E78-D129-2A59-999A-040F28BEEB57}"/>
          </ac:spMkLst>
        </pc:spChg>
        <pc:spChg chg="add mod">
          <ac:chgData name="Роман Кадулин" userId="921c97da8b306f4f" providerId="LiveId" clId="{2B15E39C-98B5-45C4-8B33-FF17F155D66A}" dt="2023-06-29T15:33:04.688" v="1071" actId="1076"/>
          <ac:spMkLst>
            <pc:docMk/>
            <pc:sldMk cId="3670817348" sldId="263"/>
            <ac:spMk id="4" creationId="{199FA614-6E0F-7505-9B29-CCAF6A016C18}"/>
          </ac:spMkLst>
        </pc:spChg>
      </pc:sldChg>
      <pc:sldChg chg="addSp delSp modSp new mod ord modAnim">
        <pc:chgData name="Роман Кадулин" userId="921c97da8b306f4f" providerId="LiveId" clId="{2B15E39C-98B5-45C4-8B33-FF17F155D66A}" dt="2023-06-29T14:44:40.016" v="356"/>
        <pc:sldMkLst>
          <pc:docMk/>
          <pc:sldMk cId="2284903087" sldId="264"/>
        </pc:sldMkLst>
        <pc:spChg chg="del">
          <ac:chgData name="Роман Кадулин" userId="921c97da8b306f4f" providerId="LiveId" clId="{2B15E39C-98B5-45C4-8B33-FF17F155D66A}" dt="2023-06-29T14:43:20.527" v="316" actId="478"/>
          <ac:spMkLst>
            <pc:docMk/>
            <pc:sldMk cId="2284903087" sldId="264"/>
            <ac:spMk id="2" creationId="{646B3223-37C2-3521-32E0-AD3DE3CD5F20}"/>
          </ac:spMkLst>
        </pc:spChg>
        <pc:spChg chg="del">
          <ac:chgData name="Роман Кадулин" userId="921c97da8b306f4f" providerId="LiveId" clId="{2B15E39C-98B5-45C4-8B33-FF17F155D66A}" dt="2023-06-29T14:43:17.546" v="315" actId="478"/>
          <ac:spMkLst>
            <pc:docMk/>
            <pc:sldMk cId="2284903087" sldId="264"/>
            <ac:spMk id="3" creationId="{0848A1C2-EAAD-8E31-005B-B27B4886D1D2}"/>
          </ac:spMkLst>
        </pc:spChg>
        <pc:spChg chg="add mod">
          <ac:chgData name="Роман Кадулин" userId="921c97da8b306f4f" providerId="LiveId" clId="{2B15E39C-98B5-45C4-8B33-FF17F155D66A}" dt="2023-06-29T14:43:39.221" v="320" actId="1076"/>
          <ac:spMkLst>
            <pc:docMk/>
            <pc:sldMk cId="2284903087" sldId="264"/>
            <ac:spMk id="5" creationId="{851636E3-BAB9-45D4-7100-6F763054C983}"/>
          </ac:spMkLst>
        </pc:spChg>
        <pc:spChg chg="add mod">
          <ac:chgData name="Роман Кадулин" userId="921c97da8b306f4f" providerId="LiveId" clId="{2B15E39C-98B5-45C4-8B33-FF17F155D66A}" dt="2023-06-29T14:43:45.220" v="321" actId="1076"/>
          <ac:spMkLst>
            <pc:docMk/>
            <pc:sldMk cId="2284903087" sldId="264"/>
            <ac:spMk id="6" creationId="{0D62AC03-A75B-66D5-E925-197B6B6D720D}"/>
          </ac:spMkLst>
        </pc:spChg>
        <pc:spChg chg="add mod">
          <ac:chgData name="Роман Кадулин" userId="921c97da8b306f4f" providerId="LiveId" clId="{2B15E39C-98B5-45C4-8B33-FF17F155D66A}" dt="2023-06-29T14:44:34.752" v="354" actId="20577"/>
          <ac:spMkLst>
            <pc:docMk/>
            <pc:sldMk cId="2284903087" sldId="264"/>
            <ac:spMk id="7" creationId="{E42EB8CF-E383-0A52-AD2A-E79F44EB13D8}"/>
          </ac:spMkLst>
        </pc:spChg>
        <pc:picChg chg="add mod">
          <ac:chgData name="Роман Кадулин" userId="921c97da8b306f4f" providerId="LiveId" clId="{2B15E39C-98B5-45C4-8B33-FF17F155D66A}" dt="2023-06-29T14:43:31.089" v="318" actId="14100"/>
          <ac:picMkLst>
            <pc:docMk/>
            <pc:sldMk cId="2284903087" sldId="264"/>
            <ac:picMk id="4" creationId="{F46BFDD8-FC3E-FC50-7018-C09A9D8673E7}"/>
          </ac:picMkLst>
        </pc:picChg>
      </pc:sldChg>
      <pc:sldChg chg="addSp delSp modSp new mod modAnim">
        <pc:chgData name="Роман Кадулин" userId="921c97da8b306f4f" providerId="LiveId" clId="{2B15E39C-98B5-45C4-8B33-FF17F155D66A}" dt="2023-06-29T16:21:02.672" v="1224"/>
        <pc:sldMkLst>
          <pc:docMk/>
          <pc:sldMk cId="3686503710" sldId="265"/>
        </pc:sldMkLst>
        <pc:spChg chg="del">
          <ac:chgData name="Роман Кадулин" userId="921c97da8b306f4f" providerId="LiveId" clId="{2B15E39C-98B5-45C4-8B33-FF17F155D66A}" dt="2023-06-29T16:19:49.969" v="1150" actId="478"/>
          <ac:spMkLst>
            <pc:docMk/>
            <pc:sldMk cId="3686503710" sldId="265"/>
            <ac:spMk id="2" creationId="{BC2F754A-49D3-E114-5C5F-AE2A20AF7410}"/>
          </ac:spMkLst>
        </pc:spChg>
        <pc:spChg chg="del">
          <ac:chgData name="Роман Кадулин" userId="921c97da8b306f4f" providerId="LiveId" clId="{2B15E39C-98B5-45C4-8B33-FF17F155D66A}" dt="2023-06-29T16:19:48.665" v="1149" actId="478"/>
          <ac:spMkLst>
            <pc:docMk/>
            <pc:sldMk cId="3686503710" sldId="265"/>
            <ac:spMk id="3" creationId="{5134AB0A-0073-F129-BE2E-44D48A6F6D65}"/>
          </ac:spMkLst>
        </pc:spChg>
        <pc:spChg chg="add mod">
          <ac:chgData name="Роман Кадулин" userId="921c97da8b306f4f" providerId="LiveId" clId="{2B15E39C-98B5-45C4-8B33-FF17F155D66A}" dt="2023-06-29T16:20:48.462" v="1223" actId="20577"/>
          <ac:spMkLst>
            <pc:docMk/>
            <pc:sldMk cId="3686503710" sldId="265"/>
            <ac:spMk id="4" creationId="{5E622FB2-D036-EB8D-1666-2E0C8E678D29}"/>
          </ac:spMkLst>
        </pc:spChg>
        <pc:picChg chg="add mod">
          <ac:chgData name="Роман Кадулин" userId="921c97da8b306f4f" providerId="LiveId" clId="{2B15E39C-98B5-45C4-8B33-FF17F155D66A}" dt="2023-06-29T16:20:00.407" v="1155" actId="1076"/>
          <ac:picMkLst>
            <pc:docMk/>
            <pc:sldMk cId="3686503710" sldId="265"/>
            <ac:picMk id="3074" creationId="{4F09338B-74C7-E1CB-9165-B7B6B7256B2E}"/>
          </ac:picMkLst>
        </pc:picChg>
      </pc:sldChg>
      <pc:sldChg chg="addSp delSp modSp new mod ord modAnim">
        <pc:chgData name="Роман Кадулин" userId="921c97da8b306f4f" providerId="LiveId" clId="{2B15E39C-98B5-45C4-8B33-FF17F155D66A}" dt="2023-06-29T16:18:43.067" v="1148"/>
        <pc:sldMkLst>
          <pc:docMk/>
          <pc:sldMk cId="3929004297" sldId="266"/>
        </pc:sldMkLst>
        <pc:spChg chg="del">
          <ac:chgData name="Роман Кадулин" userId="921c97da8b306f4f" providerId="LiveId" clId="{2B15E39C-98B5-45C4-8B33-FF17F155D66A}" dt="2023-06-29T16:17:55.595" v="1101" actId="478"/>
          <ac:spMkLst>
            <pc:docMk/>
            <pc:sldMk cId="3929004297" sldId="266"/>
            <ac:spMk id="2" creationId="{16A25FD8-3631-43CE-2467-1707436EFEB5}"/>
          </ac:spMkLst>
        </pc:spChg>
        <pc:spChg chg="del">
          <ac:chgData name="Роман Кадулин" userId="921c97da8b306f4f" providerId="LiveId" clId="{2B15E39C-98B5-45C4-8B33-FF17F155D66A}" dt="2023-06-29T16:17:53.742" v="1100" actId="478"/>
          <ac:spMkLst>
            <pc:docMk/>
            <pc:sldMk cId="3929004297" sldId="266"/>
            <ac:spMk id="3" creationId="{E436EB1D-645F-C910-3560-C57574198BD2}"/>
          </ac:spMkLst>
        </pc:spChg>
        <pc:spChg chg="add mod">
          <ac:chgData name="Роман Кадулин" userId="921c97da8b306f4f" providerId="LiveId" clId="{2B15E39C-98B5-45C4-8B33-FF17F155D66A}" dt="2023-06-29T16:18:28.536" v="1145" actId="20577"/>
          <ac:spMkLst>
            <pc:docMk/>
            <pc:sldMk cId="3929004297" sldId="266"/>
            <ac:spMk id="4" creationId="{64C03031-3143-5E68-D00D-7D9044A5135C}"/>
          </ac:spMkLst>
        </pc:spChg>
        <pc:picChg chg="add mod">
          <ac:chgData name="Роман Кадулин" userId="921c97da8b306f4f" providerId="LiveId" clId="{2B15E39C-98B5-45C4-8B33-FF17F155D66A}" dt="2023-06-29T16:18:09.706" v="1108" actId="1076"/>
          <ac:picMkLst>
            <pc:docMk/>
            <pc:sldMk cId="3929004297" sldId="266"/>
            <ac:picMk id="2050" creationId="{83186910-489C-A188-C666-BCC6472F54EC}"/>
          </ac:picMkLst>
        </pc:picChg>
      </pc:sldChg>
      <pc:sldChg chg="addSp delSp modSp add mod">
        <pc:chgData name="Роман Кадулин" userId="921c97da8b306f4f" providerId="LiveId" clId="{2B15E39C-98B5-45C4-8B33-FF17F155D66A}" dt="2023-06-29T16:23:19.021" v="1295" actId="20577"/>
        <pc:sldMkLst>
          <pc:docMk/>
          <pc:sldMk cId="1632302299" sldId="267"/>
        </pc:sldMkLst>
        <pc:spChg chg="mod">
          <ac:chgData name="Роман Кадулин" userId="921c97da8b306f4f" providerId="LiveId" clId="{2B15E39C-98B5-45C4-8B33-FF17F155D66A}" dt="2023-06-29T16:23:19.021" v="1295" actId="20577"/>
          <ac:spMkLst>
            <pc:docMk/>
            <pc:sldMk cId="1632302299" sldId="267"/>
            <ac:spMk id="4" creationId="{5E622FB2-D036-EB8D-1666-2E0C8E678D29}"/>
          </ac:spMkLst>
        </pc:spChg>
        <pc:picChg chg="del">
          <ac:chgData name="Роман Кадулин" userId="921c97da8b306f4f" providerId="LiveId" clId="{2B15E39C-98B5-45C4-8B33-FF17F155D66A}" dt="2023-06-29T16:22:07.699" v="1226" actId="478"/>
          <ac:picMkLst>
            <pc:docMk/>
            <pc:sldMk cId="1632302299" sldId="267"/>
            <ac:picMk id="3074" creationId="{4F09338B-74C7-E1CB-9165-B7B6B7256B2E}"/>
          </ac:picMkLst>
        </pc:picChg>
        <pc:picChg chg="add mod">
          <ac:chgData name="Роман Кадулин" userId="921c97da8b306f4f" providerId="LiveId" clId="{2B15E39C-98B5-45C4-8B33-FF17F155D66A}" dt="2023-06-29T16:22:39.429" v="1236" actId="14100"/>
          <ac:picMkLst>
            <pc:docMk/>
            <pc:sldMk cId="1632302299" sldId="267"/>
            <ac:picMk id="4098" creationId="{6F21B2D4-081F-DA29-7687-3B153114B05C}"/>
          </ac:picMkLst>
        </pc:picChg>
      </pc:sldChg>
      <pc:sldMasterChg chg="setBg addSldLayout modSldLayout">
        <pc:chgData name="Роман Кадулин" userId="921c97da8b306f4f" providerId="LiveId" clId="{2B15E39C-98B5-45C4-8B33-FF17F155D66A}" dt="2023-06-29T14:18:27.151" v="4"/>
        <pc:sldMasterMkLst>
          <pc:docMk/>
          <pc:sldMasterMk cId="2374688005" sldId="2147483648"/>
        </pc:sldMasterMkLst>
        <pc:sldLayoutChg chg="add setBg">
          <pc:chgData name="Роман Кадулин" userId="921c97da8b306f4f" providerId="LiveId" clId="{2B15E39C-98B5-45C4-8B33-FF17F155D66A}" dt="2023-06-29T14:18:27.151" v="4"/>
          <pc:sldLayoutMkLst>
            <pc:docMk/>
            <pc:sldMasterMk cId="2374688005" sldId="2147483648"/>
            <pc:sldLayoutMk cId="1674166972" sldId="214748364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365B7-2B45-4A3D-A4F4-D3349FF11FFA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15EF6-37B9-46FB-92B1-09B0881E7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568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715EF6-37B9-46FB-92B1-09B0881E795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854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715EF6-37B9-46FB-92B1-09B0881E795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834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715EF6-37B9-46FB-92B1-09B0881E795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044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715EF6-37B9-46FB-92B1-09B0881E795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243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548100-F670-52D6-C41D-C68F9AF28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3C5B6E-AA99-FF34-48F5-3FA3974A90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7416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468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99FA614-6E0F-7505-9B29-CCAF6A016C18}"/>
              </a:ext>
            </a:extLst>
          </p:cNvPr>
          <p:cNvSpPr/>
          <p:nvPr/>
        </p:nvSpPr>
        <p:spPr>
          <a:xfrm>
            <a:off x="1214279" y="1819018"/>
            <a:ext cx="976344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Математические головоломки, </a:t>
            </a:r>
          </a:p>
          <a:p>
            <a:pPr algn="ctr"/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ребусы, кроссворды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70817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3186910-489C-A188-C666-BCC6472F54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8" y="800100"/>
            <a:ext cx="10921366" cy="312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4C03031-3143-5E68-D00D-7D9044A5135C}"/>
              </a:ext>
            </a:extLst>
          </p:cNvPr>
          <p:cNvSpPr/>
          <p:nvPr/>
        </p:nvSpPr>
        <p:spPr>
          <a:xfrm>
            <a:off x="3953012" y="4498955"/>
            <a:ext cx="38516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Окружность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2900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4F09338B-74C7-E1CB-9165-B7B6B7256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740" y="522541"/>
            <a:ext cx="4732020" cy="449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E622FB2-D036-EB8D-1666-2E0C8E678D29}"/>
              </a:ext>
            </a:extLst>
          </p:cNvPr>
          <p:cNvSpPr/>
          <p:nvPr/>
        </p:nvSpPr>
        <p:spPr>
          <a:xfrm>
            <a:off x="4964235" y="5017961"/>
            <a:ext cx="2423549" cy="11387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НОК</a:t>
            </a:r>
          </a:p>
          <a:p>
            <a:pPr algn="ctr"/>
            <a:r>
              <a:rPr lang="ru-RU" sz="1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Наименьшее общее кратное</a:t>
            </a:r>
          </a:p>
        </p:txBody>
      </p:sp>
    </p:spTree>
    <p:extLst>
      <p:ext uri="{BB962C8B-B14F-4D97-AF65-F5344CB8AC3E}">
        <p14:creationId xmlns:p14="http://schemas.microsoft.com/office/powerpoint/2010/main" val="368650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E622FB2-D036-EB8D-1666-2E0C8E678D29}"/>
              </a:ext>
            </a:extLst>
          </p:cNvPr>
          <p:cNvSpPr/>
          <p:nvPr/>
        </p:nvSpPr>
        <p:spPr>
          <a:xfrm>
            <a:off x="4926264" y="5280851"/>
            <a:ext cx="2568075" cy="11387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НОД</a:t>
            </a:r>
          </a:p>
          <a:p>
            <a:pPr algn="ctr"/>
            <a:r>
              <a:rPr lang="ru-RU" sz="1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Наибольший общий </a:t>
            </a:r>
            <a:r>
              <a:rPr lang="ru-RU" sz="1400" b="1" cap="none" spc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делитель </a:t>
            </a:r>
            <a:endParaRPr lang="ru-RU" sz="1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6F21B2D4-081F-DA29-7687-3B153114B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008" y="191366"/>
            <a:ext cx="6019412" cy="519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30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3121556-3ADE-FD52-227A-428C36C78105}"/>
              </a:ext>
            </a:extLst>
          </p:cNvPr>
          <p:cNvSpPr/>
          <p:nvPr/>
        </p:nvSpPr>
        <p:spPr>
          <a:xfrm>
            <a:off x="5801829" y="1064107"/>
            <a:ext cx="2757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BDD4188-F5AB-2A4E-F901-3F087C41ED03}"/>
              </a:ext>
            </a:extLst>
          </p:cNvPr>
          <p:cNvSpPr/>
          <p:nvPr/>
        </p:nvSpPr>
        <p:spPr>
          <a:xfrm>
            <a:off x="1435461" y="140777"/>
            <a:ext cx="9321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Математическая головоломка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3CFB083-BFC1-CE10-F8FF-D5734A73AF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597" y="1064107"/>
            <a:ext cx="11409909" cy="555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410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3121556-3ADE-FD52-227A-428C36C78105}"/>
              </a:ext>
            </a:extLst>
          </p:cNvPr>
          <p:cNvSpPr/>
          <p:nvPr/>
        </p:nvSpPr>
        <p:spPr>
          <a:xfrm>
            <a:off x="5801829" y="1064107"/>
            <a:ext cx="2757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BC12BA2-7316-633D-5E4B-841EE8D2F9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856" y="127758"/>
            <a:ext cx="11844670" cy="643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600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3121556-3ADE-FD52-227A-428C36C78105}"/>
              </a:ext>
            </a:extLst>
          </p:cNvPr>
          <p:cNvSpPr/>
          <p:nvPr/>
        </p:nvSpPr>
        <p:spPr>
          <a:xfrm>
            <a:off x="5801829" y="1064107"/>
            <a:ext cx="2757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8518465-B0E5-625B-48B1-5B4AE8CAB5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30" y="138176"/>
            <a:ext cx="11344940" cy="658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144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5F8ED85-3C2F-3029-71F2-1C7B8E3A82A8}"/>
              </a:ext>
            </a:extLst>
          </p:cNvPr>
          <p:cNvGraphicFramePr>
            <a:graphicFrameLocks noGrp="1"/>
          </p:cNvGraphicFramePr>
          <p:nvPr/>
        </p:nvGraphicFramePr>
        <p:xfrm>
          <a:off x="416804" y="3611179"/>
          <a:ext cx="11358389" cy="2577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5839">
                  <a:extLst>
                    <a:ext uri="{9D8B030D-6E8A-4147-A177-3AD203B41FA5}">
                      <a16:colId xmlns:a16="http://schemas.microsoft.com/office/drawing/2014/main" val="3219664251"/>
                    </a:ext>
                  </a:extLst>
                </a:gridCol>
                <a:gridCol w="1135839">
                  <a:extLst>
                    <a:ext uri="{9D8B030D-6E8A-4147-A177-3AD203B41FA5}">
                      <a16:colId xmlns:a16="http://schemas.microsoft.com/office/drawing/2014/main" val="3287197702"/>
                    </a:ext>
                  </a:extLst>
                </a:gridCol>
                <a:gridCol w="1135839">
                  <a:extLst>
                    <a:ext uri="{9D8B030D-6E8A-4147-A177-3AD203B41FA5}">
                      <a16:colId xmlns:a16="http://schemas.microsoft.com/office/drawing/2014/main" val="3667535929"/>
                    </a:ext>
                  </a:extLst>
                </a:gridCol>
                <a:gridCol w="1135839">
                  <a:extLst>
                    <a:ext uri="{9D8B030D-6E8A-4147-A177-3AD203B41FA5}">
                      <a16:colId xmlns:a16="http://schemas.microsoft.com/office/drawing/2014/main" val="3228092450"/>
                    </a:ext>
                  </a:extLst>
                </a:gridCol>
                <a:gridCol w="1135839">
                  <a:extLst>
                    <a:ext uri="{9D8B030D-6E8A-4147-A177-3AD203B41FA5}">
                      <a16:colId xmlns:a16="http://schemas.microsoft.com/office/drawing/2014/main" val="1254497481"/>
                    </a:ext>
                  </a:extLst>
                </a:gridCol>
                <a:gridCol w="1468755">
                  <a:extLst>
                    <a:ext uri="{9D8B030D-6E8A-4147-A177-3AD203B41FA5}">
                      <a16:colId xmlns:a16="http://schemas.microsoft.com/office/drawing/2014/main" val="3496496446"/>
                    </a:ext>
                  </a:extLst>
                </a:gridCol>
                <a:gridCol w="979171">
                  <a:extLst>
                    <a:ext uri="{9D8B030D-6E8A-4147-A177-3AD203B41FA5}">
                      <a16:colId xmlns:a16="http://schemas.microsoft.com/office/drawing/2014/main" val="2583665533"/>
                    </a:ext>
                  </a:extLst>
                </a:gridCol>
                <a:gridCol w="959590">
                  <a:extLst>
                    <a:ext uri="{9D8B030D-6E8A-4147-A177-3AD203B41FA5}">
                      <a16:colId xmlns:a16="http://schemas.microsoft.com/office/drawing/2014/main" val="3212071016"/>
                    </a:ext>
                  </a:extLst>
                </a:gridCol>
                <a:gridCol w="1135839">
                  <a:extLst>
                    <a:ext uri="{9D8B030D-6E8A-4147-A177-3AD203B41FA5}">
                      <a16:colId xmlns:a16="http://schemas.microsoft.com/office/drawing/2014/main" val="1023617714"/>
                    </a:ext>
                  </a:extLst>
                </a:gridCol>
                <a:gridCol w="1135839">
                  <a:extLst>
                    <a:ext uri="{9D8B030D-6E8A-4147-A177-3AD203B41FA5}">
                      <a16:colId xmlns:a16="http://schemas.microsoft.com/office/drawing/2014/main" val="792550064"/>
                    </a:ext>
                  </a:extLst>
                </a:gridCol>
              </a:tblGrid>
              <a:tr h="1216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4,382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7,0034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38,12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0851703"/>
                  </a:ext>
                </a:extLst>
              </a:tr>
              <a:tr h="1361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0062707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3121556-3ADE-FD52-227A-428C36C78105}"/>
              </a:ext>
            </a:extLst>
          </p:cNvPr>
          <p:cNvSpPr/>
          <p:nvPr/>
        </p:nvSpPr>
        <p:spPr>
          <a:xfrm>
            <a:off x="5801829" y="1064107"/>
            <a:ext cx="2757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BDD4188-F5AB-2A4E-F901-3F087C41ED03}"/>
              </a:ext>
            </a:extLst>
          </p:cNvPr>
          <p:cNvSpPr/>
          <p:nvPr/>
        </p:nvSpPr>
        <p:spPr>
          <a:xfrm>
            <a:off x="980435" y="1054326"/>
            <a:ext cx="10231135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Составь слово</a:t>
            </a:r>
          </a:p>
          <a:p>
            <a:pPr algn="ctr"/>
            <a:r>
              <a:rPr lang="ru-RU" sz="4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1. Записать числа в порядке возрастания</a:t>
            </a:r>
          </a:p>
        </p:txBody>
      </p:sp>
    </p:spTree>
    <p:extLst>
      <p:ext uri="{BB962C8B-B14F-4D97-AF65-F5344CB8AC3E}">
        <p14:creationId xmlns:p14="http://schemas.microsoft.com/office/powerpoint/2010/main" val="92171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1DFAE1A-5977-7577-699E-74CE762B845C}"/>
              </a:ext>
            </a:extLst>
          </p:cNvPr>
          <p:cNvSpPr/>
          <p:nvPr/>
        </p:nvSpPr>
        <p:spPr>
          <a:xfrm>
            <a:off x="2825601" y="2128277"/>
            <a:ext cx="684473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1.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B51F9C5-E1D3-A9B0-32CC-DF76B1F77CAB}"/>
              </a:ext>
            </a:extLst>
          </p:cNvPr>
          <p:cNvSpPr/>
          <p:nvPr/>
        </p:nvSpPr>
        <p:spPr>
          <a:xfrm>
            <a:off x="3440300" y="2128276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-34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807836B-1797-2546-F32B-32E60D31B2E2}"/>
              </a:ext>
            </a:extLst>
          </p:cNvPr>
          <p:cNvSpPr/>
          <p:nvPr/>
        </p:nvSpPr>
        <p:spPr>
          <a:xfrm>
            <a:off x="5843925" y="2732565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+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052EE33-3319-7A50-EE3F-2CBE7357EADF}"/>
              </a:ext>
            </a:extLst>
          </p:cNvPr>
          <p:cNvSpPr/>
          <p:nvPr/>
        </p:nvSpPr>
        <p:spPr>
          <a:xfrm>
            <a:off x="4000501" y="2128277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-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EFDE952-B188-D2B3-B58E-50D7081996B9}"/>
              </a:ext>
            </a:extLst>
          </p:cNvPr>
          <p:cNvSpPr/>
          <p:nvPr/>
        </p:nvSpPr>
        <p:spPr>
          <a:xfrm>
            <a:off x="4610547" y="2128277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23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8DD7CD5E-F0AA-EECA-A054-A8030615E5BD}"/>
              </a:ext>
            </a:extLst>
          </p:cNvPr>
          <p:cNvSpPr/>
          <p:nvPr/>
        </p:nvSpPr>
        <p:spPr>
          <a:xfrm>
            <a:off x="5843925" y="2128276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-57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35D6AB4-F1C4-BDE3-1877-CAF4F547C065}"/>
              </a:ext>
            </a:extLst>
          </p:cNvPr>
          <p:cNvSpPr/>
          <p:nvPr/>
        </p:nvSpPr>
        <p:spPr>
          <a:xfrm>
            <a:off x="5227236" y="2128277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=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EFD3C03-C4A5-C019-71BA-0DE006924E00}"/>
              </a:ext>
            </a:extLst>
          </p:cNvPr>
          <p:cNvSpPr/>
          <p:nvPr/>
        </p:nvSpPr>
        <p:spPr>
          <a:xfrm>
            <a:off x="5843925" y="1523986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</a:t>
            </a:r>
            <a:r>
              <a:rPr lang="ru-RU" dirty="0"/>
              <a:t>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CD7C051-8DCF-2B34-BB7A-1EEF84465877}"/>
              </a:ext>
            </a:extLst>
          </p:cNvPr>
          <p:cNvSpPr/>
          <p:nvPr/>
        </p:nvSpPr>
        <p:spPr>
          <a:xfrm>
            <a:off x="5843924" y="4550742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-40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D1CF166-B4C1-1351-D802-D8651335C5CE}"/>
              </a:ext>
            </a:extLst>
          </p:cNvPr>
          <p:cNvSpPr/>
          <p:nvPr/>
        </p:nvSpPr>
        <p:spPr>
          <a:xfrm>
            <a:off x="5843925" y="3941142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=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6789A156-C857-F40F-0B34-6C3B2FF3BC9E}"/>
              </a:ext>
            </a:extLst>
          </p:cNvPr>
          <p:cNvSpPr/>
          <p:nvPr/>
        </p:nvSpPr>
        <p:spPr>
          <a:xfrm>
            <a:off x="5835528" y="3339495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17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5D71249-D7AA-6A39-AAA8-C86A54909D5D}"/>
              </a:ext>
            </a:extLst>
          </p:cNvPr>
          <p:cNvSpPr/>
          <p:nvPr/>
        </p:nvSpPr>
        <p:spPr>
          <a:xfrm>
            <a:off x="7077302" y="4545430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56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6E7CE1E7-CABD-FCAE-FB6C-90DF328A6E62}"/>
              </a:ext>
            </a:extLst>
          </p:cNvPr>
          <p:cNvSpPr/>
          <p:nvPr/>
        </p:nvSpPr>
        <p:spPr>
          <a:xfrm>
            <a:off x="6460613" y="4545431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-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F17234B7-188C-4FE1-772B-F8768924A095}"/>
              </a:ext>
            </a:extLst>
          </p:cNvPr>
          <p:cNvSpPr/>
          <p:nvPr/>
        </p:nvSpPr>
        <p:spPr>
          <a:xfrm>
            <a:off x="5226572" y="4550742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3.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DD3DAB0-2BB8-8B61-7311-AFC5A59A4068}"/>
              </a:ext>
            </a:extLst>
          </p:cNvPr>
          <p:cNvSpPr/>
          <p:nvPr/>
        </p:nvSpPr>
        <p:spPr>
          <a:xfrm>
            <a:off x="8310677" y="5149717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4.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4782DFB1-A3FA-B27D-3F7B-28A7F7AE8261}"/>
              </a:ext>
            </a:extLst>
          </p:cNvPr>
          <p:cNvSpPr/>
          <p:nvPr/>
        </p:nvSpPr>
        <p:spPr>
          <a:xfrm>
            <a:off x="7693990" y="4545429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=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F7D623FE-2EFC-CAC1-5B53-4FF524965DB9}"/>
              </a:ext>
            </a:extLst>
          </p:cNvPr>
          <p:cNvSpPr/>
          <p:nvPr/>
        </p:nvSpPr>
        <p:spPr>
          <a:xfrm>
            <a:off x="8310678" y="4545428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-96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565F5D8-9572-899B-6BA9-0ED595D22A47}"/>
              </a:ext>
            </a:extLst>
          </p:cNvPr>
          <p:cNvSpPr/>
          <p:nvPr/>
        </p:nvSpPr>
        <p:spPr>
          <a:xfrm>
            <a:off x="8313336" y="3336850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63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8DE7B6CD-9C4E-F8C7-75C1-E3E8411F2ED2}"/>
              </a:ext>
            </a:extLst>
          </p:cNvPr>
          <p:cNvSpPr/>
          <p:nvPr/>
        </p:nvSpPr>
        <p:spPr>
          <a:xfrm>
            <a:off x="8927366" y="2128266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-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0E1CB34A-C184-4A43-91CF-E0D2D0D9E051}"/>
              </a:ext>
            </a:extLst>
          </p:cNvPr>
          <p:cNvSpPr/>
          <p:nvPr/>
        </p:nvSpPr>
        <p:spPr>
          <a:xfrm>
            <a:off x="7723227" y="2128268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5.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0C7C53F7-0278-44E7-F893-C6DE930D98BF}"/>
              </a:ext>
            </a:extLst>
          </p:cNvPr>
          <p:cNvSpPr/>
          <p:nvPr/>
        </p:nvSpPr>
        <p:spPr>
          <a:xfrm>
            <a:off x="8310677" y="2128269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-33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EBD784B1-E056-0B90-35AA-044F44D52E84}"/>
              </a:ext>
            </a:extLst>
          </p:cNvPr>
          <p:cNvSpPr/>
          <p:nvPr/>
        </p:nvSpPr>
        <p:spPr>
          <a:xfrm>
            <a:off x="8310677" y="2732559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=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CFF359FA-CCFA-D249-75BB-4D02D90876EE}"/>
              </a:ext>
            </a:extLst>
          </p:cNvPr>
          <p:cNvSpPr/>
          <p:nvPr/>
        </p:nvSpPr>
        <p:spPr>
          <a:xfrm>
            <a:off x="8310677" y="3941141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+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19BDB1C4-F1DC-1373-6612-5E98F3717DFD}"/>
              </a:ext>
            </a:extLst>
          </p:cNvPr>
          <p:cNvSpPr/>
          <p:nvPr/>
        </p:nvSpPr>
        <p:spPr>
          <a:xfrm>
            <a:off x="10162406" y="2128266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=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7A5364A7-7E2E-63C0-36D0-62DB52437F2E}"/>
              </a:ext>
            </a:extLst>
          </p:cNvPr>
          <p:cNvSpPr/>
          <p:nvPr/>
        </p:nvSpPr>
        <p:spPr>
          <a:xfrm>
            <a:off x="9544055" y="2128266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-56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EFA2FB7A-8B0B-9EA2-7C63-113EDC61591B}"/>
              </a:ext>
            </a:extLst>
          </p:cNvPr>
          <p:cNvSpPr/>
          <p:nvPr/>
        </p:nvSpPr>
        <p:spPr>
          <a:xfrm>
            <a:off x="9550275" y="1515137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6.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6801D6E9-6336-ED68-F70A-43B14D89D000}"/>
              </a:ext>
            </a:extLst>
          </p:cNvPr>
          <p:cNvSpPr/>
          <p:nvPr/>
        </p:nvSpPr>
        <p:spPr>
          <a:xfrm>
            <a:off x="9550275" y="2732547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+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148FA0A3-6F1C-A281-3A6F-4AEBD68EAA2E}"/>
              </a:ext>
            </a:extLst>
          </p:cNvPr>
          <p:cNvSpPr/>
          <p:nvPr/>
        </p:nvSpPr>
        <p:spPr>
          <a:xfrm>
            <a:off x="9550275" y="3345676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-28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58B4EEAB-2887-A7AD-6726-B8C00EE8D8A8}"/>
              </a:ext>
            </a:extLst>
          </p:cNvPr>
          <p:cNvSpPr/>
          <p:nvPr/>
        </p:nvSpPr>
        <p:spPr>
          <a:xfrm>
            <a:off x="9544052" y="4545355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-28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7B701828-E9B2-9DC3-86EE-EADA572D271E}"/>
              </a:ext>
            </a:extLst>
          </p:cNvPr>
          <p:cNvSpPr/>
          <p:nvPr/>
        </p:nvSpPr>
        <p:spPr>
          <a:xfrm>
            <a:off x="10779259" y="1515136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7.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E9840723-34A4-8A50-B05B-7F153AEECCFD}"/>
              </a:ext>
            </a:extLst>
          </p:cNvPr>
          <p:cNvSpPr/>
          <p:nvPr/>
        </p:nvSpPr>
        <p:spPr>
          <a:xfrm>
            <a:off x="10785479" y="2741387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+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D952374E-CC45-D5BC-942B-F215419CAB1D}"/>
              </a:ext>
            </a:extLst>
          </p:cNvPr>
          <p:cNvSpPr/>
          <p:nvPr/>
        </p:nvSpPr>
        <p:spPr>
          <a:xfrm>
            <a:off x="10794705" y="3336808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77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0B31F046-C36F-C9A3-E4F7-D693E29998FA}"/>
              </a:ext>
            </a:extLst>
          </p:cNvPr>
          <p:cNvSpPr/>
          <p:nvPr/>
        </p:nvSpPr>
        <p:spPr>
          <a:xfrm>
            <a:off x="10792048" y="3941116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=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1697F3EC-9FAB-2484-45EB-52011EF450B9}"/>
              </a:ext>
            </a:extLst>
          </p:cNvPr>
          <p:cNvSpPr/>
          <p:nvPr/>
        </p:nvSpPr>
        <p:spPr>
          <a:xfrm>
            <a:off x="10785479" y="2128261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23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76FA042F-D949-8067-18C6-3308C5E18B22}"/>
              </a:ext>
            </a:extLst>
          </p:cNvPr>
          <p:cNvSpPr/>
          <p:nvPr/>
        </p:nvSpPr>
        <p:spPr>
          <a:xfrm>
            <a:off x="9550275" y="3941117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=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6FAB7E12-3C1E-54CB-4D12-D3AC1A6A07CA}"/>
              </a:ext>
            </a:extLst>
          </p:cNvPr>
          <p:cNvSpPr/>
          <p:nvPr/>
        </p:nvSpPr>
        <p:spPr>
          <a:xfrm>
            <a:off x="10792048" y="4545355"/>
            <a:ext cx="616689" cy="6042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100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30ABB9FC-B54F-F262-E632-73EFA180AFA8}"/>
              </a:ext>
            </a:extLst>
          </p:cNvPr>
          <p:cNvSpPr/>
          <p:nvPr/>
        </p:nvSpPr>
        <p:spPr>
          <a:xfrm>
            <a:off x="3388452" y="-137358"/>
            <a:ext cx="8611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Математический кроссворд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84762CE6-1F16-341B-3E3A-E3F9F4B6C273}"/>
              </a:ext>
            </a:extLst>
          </p:cNvPr>
          <p:cNvSpPr/>
          <p:nvPr/>
        </p:nvSpPr>
        <p:spPr>
          <a:xfrm>
            <a:off x="172058" y="503009"/>
            <a:ext cx="643278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Повторение сложения и вычитания </a:t>
            </a:r>
          </a:p>
          <a:p>
            <a:pPr algn="ctr"/>
            <a:r>
              <a:rPr lang="ru-RU" sz="2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положительных и отрицательных чисел</a:t>
            </a:r>
            <a:endParaRPr lang="ru-RU" sz="28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4294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F1FDDDD-094D-0704-5910-2233D235A4E5}"/>
              </a:ext>
            </a:extLst>
          </p:cNvPr>
          <p:cNvSpPr/>
          <p:nvPr/>
        </p:nvSpPr>
        <p:spPr>
          <a:xfrm>
            <a:off x="2477163" y="5795596"/>
            <a:ext cx="69541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Обыкновенные дроби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2AF3E0B-D920-3048-13BD-2EDA20C8463E}"/>
              </a:ext>
            </a:extLst>
          </p:cNvPr>
          <p:cNvSpPr/>
          <p:nvPr/>
        </p:nvSpPr>
        <p:spPr>
          <a:xfrm>
            <a:off x="4771854" y="301207"/>
            <a:ext cx="2364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Ребусы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93F1EA2-420B-974C-DE0E-F5E940944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74" y="1544053"/>
            <a:ext cx="9721386" cy="3229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86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">
            <a:extLst>
              <a:ext uri="{FF2B5EF4-FFF2-40B4-BE49-F238E27FC236}">
                <a16:creationId xmlns:a16="http://schemas.microsoft.com/office/drawing/2014/main" id="{79A25379-4C4A-7D6D-8742-AA7C4AB5C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065" y="2130466"/>
            <a:ext cx="2723851" cy="2033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3">
            <a:extLst>
              <a:ext uri="{FF2B5EF4-FFF2-40B4-BE49-F238E27FC236}">
                <a16:creationId xmlns:a16="http://schemas.microsoft.com/office/drawing/2014/main" id="{61F3DE15-3992-121B-7A04-4AF2837C7C9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6045" y="2349499"/>
            <a:ext cx="1444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6" name="WordArt 4">
            <a:extLst>
              <a:ext uri="{FF2B5EF4-FFF2-40B4-BE49-F238E27FC236}">
                <a16:creationId xmlns:a16="http://schemas.microsoft.com/office/drawing/2014/main" id="{C8DBB688-9498-3031-EBA6-6B56F502E35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88570" y="2347617"/>
            <a:ext cx="1444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7" name="WordArt 5">
            <a:extLst>
              <a:ext uri="{FF2B5EF4-FFF2-40B4-BE49-F238E27FC236}">
                <a16:creationId xmlns:a16="http://schemas.microsoft.com/office/drawing/2014/main" id="{3CE6F391-9B37-7DC2-FD93-E38971A4010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774903" y="2349500"/>
            <a:ext cx="14446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8" name="WordArt 6">
            <a:extLst>
              <a:ext uri="{FF2B5EF4-FFF2-40B4-BE49-F238E27FC236}">
                <a16:creationId xmlns:a16="http://schemas.microsoft.com/office/drawing/2014/main" id="{CB0D141B-EC23-5478-40D9-886DA668B38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279727" y="2636838"/>
            <a:ext cx="1843827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+</a:t>
            </a:r>
          </a:p>
        </p:txBody>
      </p:sp>
      <p:sp>
        <p:nvSpPr>
          <p:cNvPr id="9" name="WordArt 7">
            <a:extLst>
              <a:ext uri="{FF2B5EF4-FFF2-40B4-BE49-F238E27FC236}">
                <a16:creationId xmlns:a16="http://schemas.microsoft.com/office/drawing/2014/main" id="{67B9EA62-B662-63C5-BFD2-7FB387F59BC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708604" y="2133600"/>
            <a:ext cx="2838893" cy="1892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ия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42DE6D7-1167-1D5E-F5C6-0CD0CBB7E21F}"/>
              </a:ext>
            </a:extLst>
          </p:cNvPr>
          <p:cNvSpPr/>
          <p:nvPr/>
        </p:nvSpPr>
        <p:spPr>
          <a:xfrm>
            <a:off x="4916030" y="4711074"/>
            <a:ext cx="2359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ЛИНИЯ</a:t>
            </a:r>
          </a:p>
        </p:txBody>
      </p:sp>
    </p:spTree>
    <p:extLst>
      <p:ext uri="{BB962C8B-B14F-4D97-AF65-F5344CB8AC3E}">
        <p14:creationId xmlns:p14="http://schemas.microsoft.com/office/powerpoint/2010/main" val="248724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ррр">
            <a:extLst>
              <a:ext uri="{FF2B5EF4-FFF2-40B4-BE49-F238E27FC236}">
                <a16:creationId xmlns:a16="http://schemas.microsoft.com/office/drawing/2014/main" id="{F46BFDD8-FC3E-FC50-7018-C09A9D867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074" y="1038616"/>
            <a:ext cx="5296269" cy="395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3">
            <a:extLst>
              <a:ext uri="{FF2B5EF4-FFF2-40B4-BE49-F238E27FC236}">
                <a16:creationId xmlns:a16="http://schemas.microsoft.com/office/drawing/2014/main" id="{851636E3-BAB9-45D4-7100-6F763054C9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38970" y="1690577"/>
            <a:ext cx="3686323" cy="3163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</a:p>
        </p:txBody>
      </p:sp>
      <p:sp>
        <p:nvSpPr>
          <p:cNvPr id="6" name="WordArt 4">
            <a:extLst>
              <a:ext uri="{FF2B5EF4-FFF2-40B4-BE49-F238E27FC236}">
                <a16:creationId xmlns:a16="http://schemas.microsoft.com/office/drawing/2014/main" id="{0D62AC03-A75B-66D5-E925-197B6B6D720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52260" y="1171833"/>
            <a:ext cx="2174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2EB8CF-E383-0A52-AD2A-E79F44EB13D8}"/>
              </a:ext>
            </a:extLst>
          </p:cNvPr>
          <p:cNvSpPr/>
          <p:nvPr/>
        </p:nvSpPr>
        <p:spPr>
          <a:xfrm>
            <a:off x="5186549" y="5043047"/>
            <a:ext cx="2591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ЗАДАЧА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8490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123</Words>
  <Application>Microsoft Office PowerPoint</Application>
  <PresentationFormat>Широкоэкранный</PresentationFormat>
  <Paragraphs>84</Paragraphs>
  <Slides>12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Impact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Роман Кадулин</dc:creator>
  <cp:lastModifiedBy>Роман Кадулин</cp:lastModifiedBy>
  <cp:revision>1</cp:revision>
  <dcterms:created xsi:type="dcterms:W3CDTF">2023-06-29T14:18:00Z</dcterms:created>
  <dcterms:modified xsi:type="dcterms:W3CDTF">2023-06-29T16:23:28Z</dcterms:modified>
</cp:coreProperties>
</file>