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3" r:id="rId5"/>
    <p:sldId id="262" r:id="rId6"/>
    <p:sldId id="261" r:id="rId7"/>
    <p:sldId id="259" r:id="rId8"/>
    <p:sldId id="275" r:id="rId9"/>
    <p:sldId id="280" r:id="rId10"/>
    <p:sldId id="276" r:id="rId11"/>
    <p:sldId id="271" r:id="rId12"/>
    <p:sldId id="270" r:id="rId13"/>
    <p:sldId id="272" r:id="rId14"/>
    <p:sldId id="279" r:id="rId15"/>
    <p:sldId id="273" r:id="rId16"/>
    <p:sldId id="269" r:id="rId17"/>
    <p:sldId id="260" r:id="rId18"/>
    <p:sldId id="268" r:id="rId19"/>
    <p:sldId id="266" r:id="rId20"/>
    <p:sldId id="265" r:id="rId21"/>
    <p:sldId id="26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32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236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803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848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846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5423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235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474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688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90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112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020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B336-A0DF-4FB2-BC2A-179F46D030DA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FEF2C-D35B-404C-ADAC-10C3BA9AD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630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34537"/>
            <a:ext cx="9144000" cy="1694985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«Приобщение детей дошкольного возраста к социально – культурным ценностям через формирование представлений о малой родине»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6155473"/>
            <a:ext cx="10586224" cy="825189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    Воспитатель старшей логопедической группы: О.В. </a:t>
            </a:r>
            <a:r>
              <a:rPr lang="ru-RU" sz="2000" b="1" i="1" dirty="0" err="1" smtClean="0">
                <a:solidFill>
                  <a:srgbClr val="002060"/>
                </a:solidFill>
                <a:latin typeface="+mj-lt"/>
              </a:rPr>
              <a:t>Янцова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9542" y="2364059"/>
            <a:ext cx="4750420" cy="35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8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1736" y="3832331"/>
            <a:ext cx="3621454" cy="2716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6751" y="499242"/>
            <a:ext cx="3158477" cy="4211303"/>
          </a:xfrm>
          <a:prstGeom prst="rect">
            <a:avLst/>
          </a:prstGeom>
        </p:spPr>
      </p:pic>
      <p:pic>
        <p:nvPicPr>
          <p:cNvPr id="2050" name="Picture 2" descr="D:\Дети 2022\Музей 2022\20220119_122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5701" y="266266"/>
            <a:ext cx="4484831" cy="3363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958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905" y="897364"/>
            <a:ext cx="4270452" cy="5693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4754" y="587357"/>
            <a:ext cx="4383909" cy="58452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644" y="256478"/>
            <a:ext cx="5564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Знакомство с «Уральскими самоцветами»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8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389" y="1056943"/>
            <a:ext cx="4089291" cy="5452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0315" y="977282"/>
            <a:ext cx="4156245" cy="554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7737" y="312234"/>
            <a:ext cx="565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Рассматривание альбома «Мой город – Пласт»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9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557" y="696951"/>
            <a:ext cx="4268449" cy="5691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930" y="723785"/>
            <a:ext cx="4317379" cy="5756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0966" y="223024"/>
            <a:ext cx="8776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НОД по познавательному развитию «Город, в котором я живу»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9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Дети 2022\Музей 2022\20220119_104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47297" y="1282333"/>
            <a:ext cx="4829498" cy="3622124"/>
          </a:xfrm>
          <a:prstGeom prst="rect">
            <a:avLst/>
          </a:prstGeom>
          <a:noFill/>
        </p:spPr>
      </p:pic>
      <p:pic>
        <p:nvPicPr>
          <p:cNvPr id="4099" name="Picture 3" descr="D:\Дети 2022\Музей 2022\20220119_105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95" y="260080"/>
            <a:ext cx="4394560" cy="3295920"/>
          </a:xfrm>
          <a:prstGeom prst="rect">
            <a:avLst/>
          </a:prstGeom>
          <a:noFill/>
        </p:spPr>
      </p:pic>
      <p:pic>
        <p:nvPicPr>
          <p:cNvPr id="4100" name="Picture 4" descr="D:\Дети 2022\Музей 2022\20220119_1059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116016" y="550435"/>
            <a:ext cx="2970477" cy="2227858"/>
          </a:xfrm>
          <a:prstGeom prst="rect">
            <a:avLst/>
          </a:prstGeom>
          <a:noFill/>
        </p:spPr>
      </p:pic>
      <p:pic>
        <p:nvPicPr>
          <p:cNvPr id="4101" name="Picture 5" descr="D:\Дети 2022\Музей 2022\20220119_111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823058" y="3873550"/>
            <a:ext cx="2893026" cy="2481218"/>
          </a:xfrm>
          <a:prstGeom prst="rect">
            <a:avLst/>
          </a:prstGeom>
          <a:noFill/>
        </p:spPr>
      </p:pic>
      <p:pic>
        <p:nvPicPr>
          <p:cNvPr id="4102" name="Picture 6" descr="D:\Дети 2022\Музей 2022\20220119_1059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 flipH="1">
            <a:off x="3961626" y="3713816"/>
            <a:ext cx="3378200" cy="2533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908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2065" y="874016"/>
            <a:ext cx="4092033" cy="5456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64017" y="1556022"/>
            <a:ext cx="5456044" cy="4092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0312" y="323385"/>
            <a:ext cx="872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НОД по изобразительной деятельности «Символика : герб моего города»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8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575" y="1027770"/>
            <a:ext cx="3913613" cy="5218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138" y="268014"/>
            <a:ext cx="491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Знакомство с национальными костюмами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 descr="D:\Дети 2022\Музей 2022\IMG-20220119-WA00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276" y="331077"/>
            <a:ext cx="4373354" cy="3280016"/>
          </a:xfrm>
          <a:prstGeom prst="rect">
            <a:avLst/>
          </a:prstGeom>
          <a:noFill/>
        </p:spPr>
      </p:pic>
      <p:pic>
        <p:nvPicPr>
          <p:cNvPr id="1027" name="Picture 3" descr="D:\Дети 2022\Музей 2022\IMG-20220119-WA00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1806" y="3242573"/>
            <a:ext cx="4373880" cy="3280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511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5426" y="318932"/>
            <a:ext cx="4482326" cy="5976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365" y="374688"/>
            <a:ext cx="3048697" cy="4064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7800" y="2496363"/>
            <a:ext cx="3034150" cy="40455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74566" y="769434"/>
            <a:ext cx="3474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Досуг «Мой маленький город – часть большой страны»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4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3428" y="119876"/>
            <a:ext cx="2969012" cy="3958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463" y="2365068"/>
            <a:ext cx="3127917" cy="4170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3553" y="195456"/>
            <a:ext cx="4850316" cy="6467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9560" y="657922"/>
            <a:ext cx="3368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НОД по познавательному развитию «Моя семья– моя Россия»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8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1512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392" y="301819"/>
            <a:ext cx="3336450" cy="4448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8389" y="2013889"/>
            <a:ext cx="3474926" cy="4633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5085" y="157722"/>
            <a:ext cx="3444523" cy="4592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0612" y="0"/>
            <a:ext cx="3304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НОД по изобразительной деятельности «Животный и растительный мир нашего края»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9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57200"/>
            <a:ext cx="9671824" cy="1929161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к любви к Родине, её истории, прошлому и настоящему, ко всему человечеству»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err="1" smtClean="0">
                <a:solidFill>
                  <a:srgbClr val="002060"/>
                </a:solidFill>
              </a:rPr>
              <a:t>Д.С.Лихачёв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533" y="2495554"/>
            <a:ext cx="5526757" cy="38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90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944" y="940769"/>
            <a:ext cx="3991903" cy="5322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124" y="268714"/>
            <a:ext cx="4004449" cy="5339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8283" y="367990"/>
            <a:ext cx="5006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Игра «С какого дерева лист и плод»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0234" y="5876693"/>
            <a:ext cx="4259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Игра «Птицы Уральского края»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74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3584" y="299689"/>
            <a:ext cx="8344829" cy="62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24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08964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1742" y="3602038"/>
            <a:ext cx="1868513" cy="1522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348" y="3653690"/>
            <a:ext cx="1737025" cy="1415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2884" y="3602038"/>
            <a:ext cx="1853527" cy="151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08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46049"/>
            <a:ext cx="9144000" cy="59101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Наш город - Пласт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056" y="886854"/>
            <a:ext cx="3438293" cy="2578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9744" y="924309"/>
            <a:ext cx="3389970" cy="2541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7763" y="4429919"/>
            <a:ext cx="3746810" cy="1731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460" y="4091368"/>
            <a:ext cx="3501483" cy="2332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9744" y="4120465"/>
            <a:ext cx="3389970" cy="22746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3907" y="1234247"/>
            <a:ext cx="3840666" cy="25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65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30944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i="1" u="sng" dirty="0" smtClean="0">
                <a:solidFill>
                  <a:srgbClr val="002060"/>
                </a:solidFill>
              </a:rPr>
              <a:t>Цель: </a:t>
            </a:r>
            <a:r>
              <a:rPr lang="ru-RU" sz="2200" b="1" i="1" dirty="0" smtClean="0">
                <a:solidFill>
                  <a:srgbClr val="002060"/>
                </a:solidFill>
              </a:rPr>
              <a:t>ознакомление старших дошкольников с родным городом, воспитание любви, бережного отношения к родному городу как составляющая часть патриотического воспитания.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u="sng" dirty="0" smtClean="0">
                <a:solidFill>
                  <a:srgbClr val="002060"/>
                </a:solidFill>
              </a:rPr>
              <a:t>Задачи:</a:t>
            </a:r>
            <a:r>
              <a:rPr lang="ru-RU" sz="2200" b="1" i="1" dirty="0" smtClean="0">
                <a:solidFill>
                  <a:srgbClr val="002060"/>
                </a:solidFill>
              </a:rPr>
              <a:t/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dirty="0" smtClean="0">
                <a:solidFill>
                  <a:srgbClr val="002060"/>
                </a:solidFill>
              </a:rPr>
              <a:t>1. Продолжать развивать у дошкольников интерес к родному городу, его достопримечательностям, событиям прошлого и настоящего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dirty="0" smtClean="0">
                <a:solidFill>
                  <a:srgbClr val="002060"/>
                </a:solidFill>
              </a:rPr>
              <a:t>2. Расширять представления детей о том, что делает малую родину, родной город красивым, развивать эмоциональную отзывчивость на красоту родного края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dirty="0" smtClean="0">
                <a:solidFill>
                  <a:srgbClr val="002060"/>
                </a:solidFill>
              </a:rPr>
              <a:t>3. Содействовать проявлению инициативности и желанию принимать участие в традициях малой родины, культурных мероприятиях и социальных акциях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dirty="0" smtClean="0">
                <a:solidFill>
                  <a:srgbClr val="002060"/>
                </a:solidFill>
              </a:rPr>
              <a:t>4. Формировать у детей представления о символике родного города (герб, гимн)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dirty="0" smtClean="0">
                <a:solidFill>
                  <a:srgbClr val="002060"/>
                </a:solidFill>
              </a:rPr>
              <a:t>5. Развивать чувство гордости за свою малую родину, её достижения и культуру, воспитывать бережное отношение к родному городу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24000" y="5257799"/>
            <a:ext cx="9144000" cy="84191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65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12234"/>
            <a:ext cx="9144000" cy="613317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«Знакомство с природной родного края»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1119" y="1134211"/>
            <a:ext cx="4126881" cy="5502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3869" y="1134211"/>
            <a:ext cx="4136638" cy="55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076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620" y="791543"/>
            <a:ext cx="4077630" cy="5436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2636" y="875082"/>
            <a:ext cx="4014976" cy="53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13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79141"/>
            <a:ext cx="9144000" cy="45720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Подарки для </a:t>
            </a:r>
            <a:r>
              <a:rPr lang="ru-RU" sz="2000" b="1" i="1" dirty="0" smtClean="0">
                <a:solidFill>
                  <a:srgbClr val="002060"/>
                </a:solidFill>
              </a:rPr>
              <a:t>любимых </a:t>
            </a:r>
            <a:r>
              <a:rPr lang="ru-RU" sz="2000" b="1" i="1" dirty="0" smtClean="0">
                <a:solidFill>
                  <a:srgbClr val="002060"/>
                </a:solidFill>
              </a:rPr>
              <a:t>мам в  «День Матери»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720" y="1459532"/>
            <a:ext cx="5467815" cy="4100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3494" y="1019095"/>
            <a:ext cx="4203545" cy="560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1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576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86641"/>
            <a:ext cx="9144000" cy="86367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Акция «Если добрый ты»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0884" y="1315844"/>
            <a:ext cx="4883501" cy="3662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609" y="2344314"/>
            <a:ext cx="2994770" cy="4107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1890" y="768286"/>
            <a:ext cx="3044284" cy="40590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2527" y="1750741"/>
            <a:ext cx="2760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«Праздник Осени»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22029" y="286641"/>
            <a:ext cx="2898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«Прощание с Ёлкой»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73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D:\Дети 2022\Музей 2022\20220119_104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7976" y="1227422"/>
            <a:ext cx="5587092" cy="4190319"/>
          </a:xfrm>
          <a:prstGeom prst="rect">
            <a:avLst/>
          </a:prstGeom>
          <a:noFill/>
        </p:spPr>
      </p:pic>
      <p:pic>
        <p:nvPicPr>
          <p:cNvPr id="3076" name="Picture 4" descr="D:\Дети 2022\Музей 2022\20220119_103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127" y="1641919"/>
            <a:ext cx="5508171" cy="413112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85647" y="591671"/>
            <a:ext cx="5634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Экскурсии, прогулки по городу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908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234</Words>
  <Application>Microsoft Office PowerPoint</Application>
  <PresentationFormat>Произвольный</PresentationFormat>
  <Paragraphs>22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«Приобщение детей дошкольного возраста к социально – культурным ценностям через формирование представлений о малой родине»</vt:lpstr>
      <vt:lpstr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к любви к Родине, её истории, прошлому и настоящему, ко всему человечеству» Д.С.Лихачёв</vt:lpstr>
      <vt:lpstr>Наш город - Пласт</vt:lpstr>
      <vt:lpstr>Цель: ознакомление старших дошкольников с родным городом, воспитание любви, бережного отношения к родному городу как составляющая часть патриотического воспитания. Задачи: 1. Продолжать развивать у дошкольников интерес к родному городу, его достопримечательностям, событиям прошлого и настоящего 2. Расширять представления детей о том, что делает малую родину, родной город красивым, развивать эмоциональную отзывчивость на красоту родного края 3. Содействовать проявлению инициативности и желанию принимать участие в традициях малой родины, культурных мероприятиях и социальных акциях 4. Формировать у детей представления о символике родного города (герб, гимн) 5. Развивать чувство гордости за свою малую родину, её достижения и культуру, воспитывать бережное отношение к родному городу  </vt:lpstr>
      <vt:lpstr>«Знакомство с природной родного края»</vt:lpstr>
      <vt:lpstr>Слайд 6</vt:lpstr>
      <vt:lpstr>Подарки для любимых мам в  «День Матери»</vt:lpstr>
      <vt:lpstr>Акция «Если добрый ты»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«Приобщение детей дошкольного возраста к социально – культурным ценностям через формирование представлений о малой Родине»</dc:title>
  <dc:creator>Home</dc:creator>
  <cp:lastModifiedBy>Администратор</cp:lastModifiedBy>
  <cp:revision>23</cp:revision>
  <dcterms:created xsi:type="dcterms:W3CDTF">2022-01-18T10:26:20Z</dcterms:created>
  <dcterms:modified xsi:type="dcterms:W3CDTF">2024-04-27T09:01:57Z</dcterms:modified>
</cp:coreProperties>
</file>