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59" r:id="rId6"/>
    <p:sldId id="270" r:id="rId7"/>
    <p:sldId id="271" r:id="rId8"/>
    <p:sldId id="272" r:id="rId9"/>
    <p:sldId id="260" r:id="rId10"/>
    <p:sldId id="261" r:id="rId11"/>
    <p:sldId id="262" r:id="rId12"/>
    <p:sldId id="265" r:id="rId13"/>
    <p:sldId id="263" r:id="rId14"/>
    <p:sldId id="266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8" d="100"/>
          <a:sy n="108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620A1-F14C-41A6-9F70-93C1766B85F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6F4A-91FB-46DE-AAB6-ABC48E55C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6F4A-91FB-46DE-AAB6-ABC48E55C0C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091212" cy="22322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«Развивающие возможности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лего-конструирования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143380"/>
            <a:ext cx="2183168" cy="125731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провела: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Носкова Светлана Павловна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474398"/>
            <a:ext cx="6696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ОЦ «ФЛАГМАН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«Лего» в образовательном процессе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Лего-конструирование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литературы»,«Развитию элементарных математических представлений».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 модели создаются в ходе разных видов деятельности.   Созданные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5" descr="C:\Users\user\Desktop\группы РППС\2 гр. раннего воз РППС (2)\DSC037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916832"/>
            <a:ext cx="4015234" cy="411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интеграции образовательных областей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0007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конструктора является великолепным средством для интеллектуального  развития   дошкольников, обеспечивающее интеграцию различных видов                  детской деятельности (игровая, коммуникативная, познавательно – исследовательская,                           конструктивная,                           самообслуживание и                           элементарный бытовой труд, двигательная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207170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Лего-элементы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003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конструктивная игровая деятельность детей дошкольного возраста отличается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4F6EB7-BA74-470E-B306-02DCD6A0D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00372"/>
            <a:ext cx="3282728" cy="25545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речевых и коммуникационных навыков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00062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Созданные постройки из ЛЕГО можно использовать в играх-театрализациях, в которых содержание, роли, игровые действия обусловлены сюжетом и содержанием того или иного литературного произведения, сказки и т. д., а также имеются элементы творчества. Чаще всего основой игр-театрализаций являются народные сказки «Репка», «Колобок», «Теремок» </a:t>
            </a:r>
          </a:p>
        </p:txBody>
      </p:sp>
      <p:pic>
        <p:nvPicPr>
          <p:cNvPr id="4" name="Рисунок 4" descr="C:\Users\user\AppData\Local\Microsoft\Windows\Temporary Internet Files\Content.Word\DSC033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6136" y="1571612"/>
            <a:ext cx="2664296" cy="401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Игра "Что изменилось?"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6600"/>
                </a:solidFill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показывает детям модель из 5-7 деталей в течении некоторого времени. Затем закрывает модель и меняет в ней положение 1-2 деталей или заменяет 1-2 детали на другие. После чего опять показывает модель и просит рассказать что изменилось.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182309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Игра "Назови похожий предмет"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 eaLnBrk="0" hangingPunct="0">
              <a:buNone/>
            </a:pPr>
            <a:r>
              <a:rPr lang="ru-RU" b="1" dirty="0">
                <a:solidFill>
                  <a:srgbClr val="006600"/>
                </a:solidFill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зрительного внимания, наблюдательности и связной речи.</a:t>
            </a:r>
          </a:p>
          <a:p>
            <a:pPr eaLnBrk="0" hangingPunc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Взрослый просит ребенка назвать предметы, похожие на разные геометрические фигуры, например, «Найди, что похоже на квадрат» или найди все круглые предметы. В такую игру легко можно играть в путешествии или по пути домой.</a:t>
            </a:r>
          </a:p>
          <a:p>
            <a:endParaRPr lang="ru-RU" dirty="0"/>
          </a:p>
        </p:txBody>
      </p:sp>
      <p:pic>
        <p:nvPicPr>
          <p:cNvPr id="4" name="Picture 1" descr="0_77f59_8dc0a94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714884"/>
            <a:ext cx="1785950" cy="12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Игра "Счетная лесенка"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Цель: формируется представления о количестве (больше, меньше), о величине, прямой, обратный счет, порядковый, пространственные представления (верх, вниз),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дети конструируют лесенку самостоятельно или с помощью педагога, прикрепляя столько кирпичиков сколько обозначает цифра. </a:t>
            </a:r>
          </a:p>
          <a:p>
            <a:endParaRPr lang="ru-RU" dirty="0"/>
          </a:p>
        </p:txBody>
      </p:sp>
      <p:pic>
        <p:nvPicPr>
          <p:cNvPr id="4" name="Picture 2" descr="i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350" y="1571612"/>
            <a:ext cx="20045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Вывод: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его-конструирования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ребята могут создавать свой уникальный мир, попутно осваивая сложнейшие математические знания, развивать двигательную координацию, мелкую моторику, тренируя глазомер.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Развивающий конструктор Лего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3717032"/>
            <a:ext cx="53285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6393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2649E-CCB3-4192-8679-F96AAA415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" y="1206363"/>
            <a:ext cx="6347049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4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8280920" cy="18995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у детей способностей к техническому  творчеству,  конструктивной деятельности посредством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Лего – конструирования.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/>
        </p:blipFill>
        <p:spPr bwMode="auto">
          <a:xfrm>
            <a:off x="2267744" y="2060848"/>
            <a:ext cx="4320480" cy="4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Развитие индивидуальных способностей ребенка.</a:t>
            </a:r>
          </a:p>
          <a:p>
            <a:pPr>
              <a:buNone/>
            </a:pP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2.Развивать у дошкольников интерес к моделированию и конструированию, стимулировать детское научно- техническое творчество.</a:t>
            </a:r>
          </a:p>
          <a:p>
            <a:pPr algn="just">
              <a:buNone/>
            </a:pPr>
            <a:r>
              <a:rPr lang="ru-RU" sz="5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3.Развивать умение конструировать по образцу, чертежу, заданной схеме, по замыслу;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4.Развивать познавательную активность детей, воображение, фантазию и творческую инициативу.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                                         лего - конструирования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От простого к сложному.</a:t>
            </a:r>
          </a:p>
          <a:p>
            <a:pPr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Учет возрастных особенностей детей,</a:t>
            </a:r>
            <a:b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 индивидуальных возможностей детей в освоении коммуникативных и конструктивных навыков.</a:t>
            </a:r>
            <a:b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детей.</a:t>
            </a:r>
            <a:b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876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малышами 3–4 лет используются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наборы с крупными элементами и простыми соединениями деталей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857364"/>
            <a:ext cx="451544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928802"/>
            <a:ext cx="3379337" cy="362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643314"/>
            <a:ext cx="4283968" cy="217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571876"/>
            <a:ext cx="3376950" cy="27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31432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6–7 лет для технического творчества предлагаются разнообразные виды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лего-конструкторов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78619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500438"/>
            <a:ext cx="4032888" cy="26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1.win4000.com/wallpaper/4/57a00f5123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конструированию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образцу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модели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условиям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простейшим чертежам и наглядным схемам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замыслу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конструирование по теме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794</Words>
  <Application>Microsoft Office PowerPoint</Application>
  <PresentationFormat>Экран (4:3)</PresentationFormat>
  <Paragraphs>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«Развивающие возможности  лего-конструирования в работе с детьми дошкольного возраста»</vt:lpstr>
      <vt:lpstr>Презентация PowerPoint</vt:lpstr>
      <vt:lpstr>Задачи:  </vt:lpstr>
      <vt:lpstr>Презентация PowerPoint</vt:lpstr>
      <vt:lpstr>Принципы                                          лего - конструирования </vt:lpstr>
      <vt:lpstr>С малышами 3–4 лет используются Лего - наборы с крупными элементами и простыми соединениями деталей.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vt:lpstr>
      <vt:lpstr>Презентация PowerPoint</vt:lpstr>
      <vt:lpstr>Формы  организации обучения дошкольников конструированию</vt:lpstr>
      <vt:lpstr>Использование «Лего» в образовательном процессе</vt:lpstr>
      <vt:lpstr>Пример интеграции образовательных областей </vt:lpstr>
      <vt:lpstr>Использование Лего в образовательном процессе</vt:lpstr>
      <vt:lpstr>Развитие речевых и коммуникационных навыков</vt:lpstr>
      <vt:lpstr>Игра "Что изменилось?" </vt:lpstr>
      <vt:lpstr>Игра "Назови похожий предмет" </vt:lpstr>
      <vt:lpstr>Игра "Счетная лесенка" </vt:lpstr>
      <vt:lpstr>Вывод:  С помощью Лего-конструирования ребята могут создавать свой уникальный мир, попутно осваивая сложнейшие математические знания, развивать двигательную координацию, мелкую моторику, тренируя глазомер.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технология – Лего-конструирование»</dc:title>
  <dc:creator>User</dc:creator>
  <cp:lastModifiedBy>PC</cp:lastModifiedBy>
  <cp:revision>34</cp:revision>
  <dcterms:created xsi:type="dcterms:W3CDTF">2020-01-09T10:43:32Z</dcterms:created>
  <dcterms:modified xsi:type="dcterms:W3CDTF">2023-03-28T07:32:25Z</dcterms:modified>
</cp:coreProperties>
</file>