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9" r:id="rId4"/>
    <p:sldId id="263" r:id="rId5"/>
    <p:sldId id="260" r:id="rId6"/>
    <p:sldId id="261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-6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5T16:11:57.325" idx="1">
    <p:pos x="7680" y="-30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72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3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1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8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57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4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71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5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2AFA5-819E-4D2E-B427-534927ADFA79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8797D-1D1C-43C2-94AF-54B9C7AB80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59"/>
            <a:ext cx="12192000" cy="6905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9994" y="1131973"/>
            <a:ext cx="9853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</a:t>
            </a:r>
            <a:r>
              <a:rPr lang="ru-RU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«Ландшафтный дизайн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бархатцы»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4567" y="6018663"/>
            <a:ext cx="305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Гиголашвили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ÐÐ°ÑÑÐ¸Ð½ÐºÐ¸ Ð¿Ð¾ Ð·Ð°Ð¿ÑÐ¾ÑÑ ÐºÐ»Ð¸Ð¿Ð°ÑÑ Ð½Ð° Ð¿ÑÐ¾Ð·ÑÐ°ÑÐ½Ð¾Ð¼ ÑÐ¾Ð½Ðµ ÑÐ²ÐµÑÑ Ð±Ð°ÑÑÐ°ÑÑ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728" y="3100176"/>
            <a:ext cx="2788732" cy="3077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2942" y="4408227"/>
            <a:ext cx="311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Сентябрь-Май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4100" y="1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Муниципальное </a:t>
            </a:r>
            <a:r>
              <a:rPr lang="ru-RU" sz="2400" dirty="0"/>
              <a:t>бюджетное образовательное учреждение</a:t>
            </a:r>
          </a:p>
          <a:p>
            <a:r>
              <a:rPr lang="ru-RU" sz="2400" dirty="0"/>
              <a:t>средняя школа № 4 (д</a:t>
            </a:r>
            <a:r>
              <a:rPr lang="ru-RU" sz="2400" i="1" dirty="0"/>
              <a:t>ошкольное отделение № 16)</a:t>
            </a:r>
            <a:endParaRPr lang="ru-RU" sz="2400" dirty="0"/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m,lgl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510"/>
            <a:ext cx="12192000" cy="6905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8" y="0"/>
            <a:ext cx="4239681" cy="5650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389" y="552414"/>
            <a:ext cx="6470267" cy="48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4544" y="-10432"/>
            <a:ext cx="12856544" cy="66652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127" y="2260271"/>
            <a:ext cx="3121925" cy="4162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500" y="141666"/>
            <a:ext cx="4669713" cy="3502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914" y="141667"/>
            <a:ext cx="4104671" cy="4108621"/>
          </a:xfrm>
          <a:prstGeom prst="rect">
            <a:avLst/>
          </a:prstGeom>
        </p:spPr>
      </p:pic>
      <p:pic>
        <p:nvPicPr>
          <p:cNvPr id="7170" name="Picture 2" descr="http://www.playcast.ru/uploads/2016/08/26/19699632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422" y="4085870"/>
            <a:ext cx="4617184" cy="178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96"/>
            <a:ext cx="12192000" cy="6848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9" y="365125"/>
            <a:ext cx="5155281" cy="363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519" y="1465517"/>
            <a:ext cx="6836241" cy="51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4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510"/>
            <a:ext cx="12192000" cy="6905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3" y="157206"/>
            <a:ext cx="5411039" cy="4059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456" y="157206"/>
            <a:ext cx="4487045" cy="3365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339" y="3641308"/>
            <a:ext cx="4208892" cy="31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64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0" y="209231"/>
            <a:ext cx="3950550" cy="2962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048" y="2573116"/>
            <a:ext cx="5229641" cy="3925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307" y="2485798"/>
            <a:ext cx="3592075" cy="4207276"/>
          </a:xfrm>
          <a:prstGeom prst="rect">
            <a:avLst/>
          </a:prstGeom>
        </p:spPr>
      </p:pic>
      <p:sp>
        <p:nvSpPr>
          <p:cNvPr id="7" name="AutoShape 2" descr="ÐÐ°ÑÑÐ¸Ð½ÐºÐ¸ Ð¿Ð¾ Ð·Ð°Ð¿ÑÐ¾ÑÑ ÐºÐ»Ð¸Ð¿Ð°ÑÑ Ð½Ð° Ð¿ÑÐ¾Ð·ÑÐ°ÑÐ½Ð¾Ð¼ ÑÐ¾Ð½Ðµ ÑÐ²ÐµÑÑ Ð±Ð°ÑÑÐ°ÑÑ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ÐÐ°ÑÑÐ¸Ð½ÐºÐ¸ Ð¿Ð¾ Ð·Ð°Ð¿ÑÐ¾ÑÑ ÐºÐ»Ð¸Ð¿Ð°ÑÑ Ð½Ð° Ð¿ÑÐ¾Ð·ÑÐ°ÑÐ½Ð¾Ð¼ ÑÐ¾Ð½Ðµ ÑÐ²ÐµÑÑ Ð±Ð°ÑÑÐ°ÑÑ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www.playcast.ru/uploads/2017/04/16/2232872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3307" y="130609"/>
            <a:ext cx="5032383" cy="244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9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510"/>
            <a:ext cx="12192000" cy="69055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7" y="2364011"/>
            <a:ext cx="5768452" cy="4326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32" y="365125"/>
            <a:ext cx="5783814" cy="35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645" y="-47510"/>
            <a:ext cx="12528645" cy="709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9929" y="2025617"/>
            <a:ext cx="8284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ÐºÐ»Ð¸Ð¿Ð°ÑÑ Ð½Ð° Ð¿ÑÐ¾Ð·ÑÐ°ÑÐ½Ð¾Ð¼ ÑÐ¾Ð½Ðµ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6644" y="0"/>
            <a:ext cx="3332564" cy="312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40</Words>
  <Application>Microsoft Office PowerPoint</Application>
  <PresentationFormat>Произвольный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 m,lgl.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user</cp:lastModifiedBy>
  <cp:revision>18</cp:revision>
  <dcterms:created xsi:type="dcterms:W3CDTF">2019-04-25T13:17:20Z</dcterms:created>
  <dcterms:modified xsi:type="dcterms:W3CDTF">2024-05-14T11:20:06Z</dcterms:modified>
</cp:coreProperties>
</file>