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98" r:id="rId2"/>
    <p:sldId id="256" r:id="rId3"/>
    <p:sldId id="288" r:id="rId4"/>
    <p:sldId id="283" r:id="rId5"/>
    <p:sldId id="289" r:id="rId6"/>
    <p:sldId id="290" r:id="rId7"/>
    <p:sldId id="284" r:id="rId8"/>
    <p:sldId id="291" r:id="rId9"/>
    <p:sldId id="292" r:id="rId10"/>
    <p:sldId id="293" r:id="rId11"/>
    <p:sldId id="294" r:id="rId12"/>
    <p:sldId id="286" r:id="rId13"/>
    <p:sldId id="295" r:id="rId14"/>
    <p:sldId id="287" r:id="rId15"/>
    <p:sldId id="296" r:id="rId16"/>
    <p:sldId id="268" r:id="rId17"/>
    <p:sldId id="29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4660"/>
  </p:normalViewPr>
  <p:slideViewPr>
    <p:cSldViewPr>
      <p:cViewPr varScale="1">
        <p:scale>
          <a:sx n="65" d="100"/>
          <a:sy n="65" d="100"/>
        </p:scale>
        <p:origin x="-150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DCC5-4211-4E11-97FD-B553725C4025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2E37-7DB6-4394-8072-21EE101D4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DCC5-4211-4E11-97FD-B553725C4025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2E37-7DB6-4394-8072-21EE101D4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DCC5-4211-4E11-97FD-B553725C4025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2E37-7DB6-4394-8072-21EE101D4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DCC5-4211-4E11-97FD-B553725C4025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2E37-7DB6-4394-8072-21EE101D4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DCC5-4211-4E11-97FD-B553725C4025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2E37-7DB6-4394-8072-21EE101D4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DCC5-4211-4E11-97FD-B553725C4025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2E37-7DB6-4394-8072-21EE101D4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DCC5-4211-4E11-97FD-B553725C4025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2E37-7DB6-4394-8072-21EE101D4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DCC5-4211-4E11-97FD-B553725C4025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2E37-7DB6-4394-8072-21EE101D4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DCC5-4211-4E11-97FD-B553725C4025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2E37-7DB6-4394-8072-21EE101D4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DCC5-4211-4E11-97FD-B553725C4025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2E37-7DB6-4394-8072-21EE101D4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DCC5-4211-4E11-97FD-B553725C4025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2E37-7DB6-4394-8072-21EE101D4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4DCC5-4211-4E11-97FD-B553725C4025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32E37-7DB6-4394-8072-21EE101D4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med">
    <p:push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AV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AV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</a:rPr>
              <a:t>Такие разные птицы</a:t>
            </a:r>
            <a:endParaRPr lang="ru-RU" sz="8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519542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39743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437518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15908" r="12664" b="11371"/>
          <a:stretch/>
        </p:blipFill>
        <p:spPr>
          <a:xfrm>
            <a:off x="4211960" y="610401"/>
            <a:ext cx="4680520" cy="2674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t="12947" r="21481"/>
          <a:stretch/>
        </p:blipFill>
        <p:spPr>
          <a:xfrm>
            <a:off x="467544" y="692696"/>
            <a:ext cx="3456384" cy="25547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l="5113" t="5530" r="6295" b="9087"/>
          <a:stretch/>
        </p:blipFill>
        <p:spPr>
          <a:xfrm>
            <a:off x="2555776" y="3501008"/>
            <a:ext cx="450050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0609239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02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699792" y="2132856"/>
            <a:ext cx="1224136" cy="1224136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404664"/>
            <a:ext cx="619268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0667495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дятел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620688"/>
            <a:ext cx="2016224" cy="2016224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332656"/>
            <a:ext cx="7215758" cy="618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873299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иница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5616" y="836712"/>
            <a:ext cx="1800200" cy="1800200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08834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3963041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7772400" cy="3357586"/>
          </a:xfrm>
        </p:spPr>
        <p:txBody>
          <a:bodyPr anchor="ctr"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0140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91680" y="1484784"/>
            <a:ext cx="1872208" cy="1872208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7772400" cy="3357586"/>
          </a:xfrm>
        </p:spPr>
        <p:txBody>
          <a:bodyPr anchor="ctr"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32440" cy="63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213598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486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707904" y="2564904"/>
            <a:ext cx="1168896" cy="1168896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8031118" cy="602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472955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45800" t="7160" b="18500"/>
          <a:stretch/>
        </p:blipFill>
        <p:spPr>
          <a:xfrm>
            <a:off x="382394" y="2924944"/>
            <a:ext cx="3600400" cy="3292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20482"/>
          <a:stretch/>
        </p:blipFill>
        <p:spPr>
          <a:xfrm>
            <a:off x="3851920" y="468046"/>
            <a:ext cx="5032052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7601474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4841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419872" y="2276872"/>
            <a:ext cx="1456928" cy="1456928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202973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792269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rok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75656" y="1333292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7650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</TotalTime>
  <Words>3</Words>
  <Application>Microsoft Office PowerPoint</Application>
  <PresentationFormat>Экран (4:3)</PresentationFormat>
  <Paragraphs>3</Paragraphs>
  <Slides>17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Такие разные птицы</vt:lpstr>
      <vt:lpstr> </vt:lpstr>
      <vt:lpstr>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Зима.  Зимующие птицы</dc:title>
  <dc:creator>kydryavij</dc:creator>
  <cp:lastModifiedBy>Зайчонок</cp:lastModifiedBy>
  <cp:revision>32</cp:revision>
  <dcterms:created xsi:type="dcterms:W3CDTF">2011-11-27T11:39:42Z</dcterms:created>
  <dcterms:modified xsi:type="dcterms:W3CDTF">2019-03-17T05:49:24Z</dcterms:modified>
</cp:coreProperties>
</file>