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68CB5D-B967-4119-B1C1-5FACFD7AE2FF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2E7C-7D30-44C4-B614-B6FEF5A1E2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477-38A2-4CF0-B462-9C0368ED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8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2E7C-7D30-44C4-B614-B6FEF5A1E2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477-38A2-4CF0-B462-9C0368ED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8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2E7C-7D30-44C4-B614-B6FEF5A1E2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477-38A2-4CF0-B462-9C0368ED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2E7C-7D30-44C4-B614-B6FEF5A1E2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477-38A2-4CF0-B462-9C0368ED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1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2E7C-7D30-44C4-B614-B6FEF5A1E2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477-38A2-4CF0-B462-9C0368ED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2E7C-7D30-44C4-B614-B6FEF5A1E2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477-38A2-4CF0-B462-9C0368ED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78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2E7C-7D30-44C4-B614-B6FEF5A1E2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477-38A2-4CF0-B462-9C0368ED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3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2E7C-7D30-44C4-B614-B6FEF5A1E2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477-38A2-4CF0-B462-9C0368ED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4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2E7C-7D30-44C4-B614-B6FEF5A1E2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477-38A2-4CF0-B462-9C0368ED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5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2E7C-7D30-44C4-B614-B6FEF5A1E2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477-38A2-4CF0-B462-9C0368ED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6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2E7C-7D30-44C4-B614-B6FEF5A1E2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477-38A2-4CF0-B462-9C0368ED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4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2E7C-7D30-44C4-B614-B6FEF5A1E2A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D3477-38A2-4CF0-B462-9C0368ED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3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&#1084;&#1091;&#1079;&#1099;&#1082;&#1072;%20&#1054;.&#1043;&#1072;&#1079;&#1084;&#1072;&#1085;&#1086;&#1074;%20&#1054;&#1092;&#1080;&#1094;&#1077;&#1088;&#1099;.mp3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748" y="-16680"/>
            <a:ext cx="9166241" cy="687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62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1445" y="509450"/>
            <a:ext cx="12323445" cy="54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997" y="0"/>
            <a:ext cx="5950578" cy="68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21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6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73590" cy="4794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65124"/>
            <a:ext cx="11009811" cy="5878921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ru-RU" sz="4000" dirty="0" smtClean="0">
              <a:solidFill>
                <a:srgbClr val="00B0F0"/>
              </a:solidFill>
            </a:endParaRPr>
          </a:p>
          <a:p>
            <a:pPr marL="0" indent="0" algn="r">
              <a:buNone/>
            </a:pPr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Уверенность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сила —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Вот качества мужчины,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Которые, как парашют,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всех невзгод всех нас спасут.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Выдержка и твердость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вас, вы наша гордость.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Ведь прославляем вас не зря.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23-м февраля!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48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Руфа Сулейманова</dc:creator>
  <cp:lastModifiedBy>Руфа Сулейманова</cp:lastModifiedBy>
  <cp:revision>3</cp:revision>
  <dcterms:created xsi:type="dcterms:W3CDTF">2021-03-10T03:29:36Z</dcterms:created>
  <dcterms:modified xsi:type="dcterms:W3CDTF">2021-03-10T03:52:11Z</dcterms:modified>
</cp:coreProperties>
</file>