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335684"/>
            <a:ext cx="6067197" cy="1497552"/>
          </a:xfrm>
        </p:spPr>
        <p:txBody>
          <a:bodyPr>
            <a:normAutofit/>
          </a:bodyPr>
          <a:lstStyle/>
          <a:p>
            <a:r>
              <a:rPr lang="ru-RU" dirty="0" smtClean="0"/>
              <a:t>Падафет Наталья Николаевна</a:t>
            </a:r>
          </a:p>
          <a:p>
            <a:r>
              <a:rPr lang="ru-RU" dirty="0" smtClean="0"/>
              <a:t>Учитель математики </a:t>
            </a:r>
          </a:p>
          <a:p>
            <a:r>
              <a:rPr lang="ru-RU" dirty="0" smtClean="0"/>
              <a:t>МБОУ СОШ № 43 </a:t>
            </a:r>
            <a:r>
              <a:rPr lang="ru-RU" dirty="0" err="1" smtClean="0"/>
              <a:t>г.Шахты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827753"/>
            <a:ext cx="8784976" cy="2736304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smtClean="0"/>
              <a:t>«На карте Ростовской области</a:t>
            </a:r>
            <a:br>
              <a:rPr lang="ru-RU" sz="4000" dirty="0" smtClean="0"/>
            </a:br>
            <a:r>
              <a:rPr lang="ru-RU" sz="4000" dirty="0" smtClean="0"/>
              <a:t>Есть город Олимпийской гордости!»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64057"/>
            <a:ext cx="4939889" cy="327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816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15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«На карте Ростовской области Есть город Олимпийской гордости!»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 карте Ростовской области Есть город Олимпийской гордости!»</dc:title>
  <dc:creator>Наталья</dc:creator>
  <cp:lastModifiedBy>user</cp:lastModifiedBy>
  <cp:revision>1</cp:revision>
  <dcterms:created xsi:type="dcterms:W3CDTF">2022-01-20T09:53:18Z</dcterms:created>
  <dcterms:modified xsi:type="dcterms:W3CDTF">2022-01-20T09:59:25Z</dcterms:modified>
</cp:coreProperties>
</file>