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61" r:id="rId10"/>
    <p:sldId id="262" r:id="rId11"/>
    <p:sldId id="263" r:id="rId12"/>
    <p:sldId id="265" r:id="rId13"/>
    <p:sldId id="264" r:id="rId14"/>
    <p:sldId id="26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4006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69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24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220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72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62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1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2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2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0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1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97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27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56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9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4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2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13238" y="669338"/>
            <a:ext cx="7533524" cy="1307548"/>
          </a:xfrm>
        </p:spPr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2173128"/>
            <a:ext cx="5029200" cy="2094072"/>
          </a:xfrm>
        </p:spPr>
        <p:txBody>
          <a:bodyPr>
            <a:normAutofit lnSpcReduction="10000"/>
          </a:bodyPr>
          <a:lstStyle/>
          <a:p>
            <a:pPr lvl="0" algn="just">
              <a:spcBef>
                <a:spcPts val="600"/>
              </a:spcBef>
              <a:buClr>
                <a:srgbClr val="D34817"/>
              </a:buClr>
              <a:buSzPct val="70000"/>
            </a:pPr>
            <a:r>
              <a:rPr lang="ru-RU" sz="2000" b="1" dirty="0">
                <a:solidFill>
                  <a:srgbClr val="696464"/>
                </a:solidFill>
                <a:latin typeface="Century Schoolbook"/>
              </a:rPr>
              <a:t>Вагнер Елена Сергеевна, </a:t>
            </a:r>
          </a:p>
          <a:p>
            <a:pPr lvl="0" algn="l">
              <a:spcBef>
                <a:spcPts val="600"/>
              </a:spcBef>
              <a:buClr>
                <a:srgbClr val="D34817"/>
              </a:buClr>
              <a:buSzPct val="70000"/>
            </a:pPr>
            <a:r>
              <a:rPr lang="ru-RU" sz="2000" b="1" dirty="0">
                <a:solidFill>
                  <a:srgbClr val="696464"/>
                </a:solidFill>
                <a:latin typeface="Century Schoolbook"/>
              </a:rPr>
              <a:t>учитель английского языка</a:t>
            </a:r>
          </a:p>
          <a:p>
            <a:pPr lvl="0" algn="just">
              <a:spcBef>
                <a:spcPts val="600"/>
              </a:spcBef>
              <a:buClr>
                <a:srgbClr val="D34817"/>
              </a:buClr>
              <a:buSzPct val="70000"/>
            </a:pPr>
            <a:r>
              <a:rPr lang="ru-RU" sz="2000" b="1" dirty="0">
                <a:solidFill>
                  <a:srgbClr val="696464"/>
                </a:solidFill>
                <a:latin typeface="Century Schoolbook"/>
              </a:rPr>
              <a:t>МАОУ «СОШ №56 УИМ» </a:t>
            </a:r>
            <a:endParaRPr lang="en-US" sz="2000" b="1" dirty="0" smtClean="0">
              <a:solidFill>
                <a:srgbClr val="696464"/>
              </a:solidFill>
              <a:latin typeface="Century Schoolbook"/>
            </a:endParaRPr>
          </a:p>
          <a:p>
            <a:pPr lvl="0" algn="just">
              <a:spcBef>
                <a:spcPts val="600"/>
              </a:spcBef>
              <a:buClr>
                <a:srgbClr val="D34817"/>
              </a:buClr>
              <a:buSzPct val="70000"/>
            </a:pPr>
            <a:r>
              <a:rPr lang="ru-RU" sz="2000" b="1" dirty="0" smtClean="0">
                <a:solidFill>
                  <a:srgbClr val="696464"/>
                </a:solidFill>
                <a:latin typeface="Century Schoolbook"/>
              </a:rPr>
              <a:t>г.</a:t>
            </a:r>
            <a:r>
              <a:rPr lang="en-US" sz="2000" b="1" dirty="0" smtClean="0">
                <a:solidFill>
                  <a:srgbClr val="696464"/>
                </a:solidFill>
                <a:latin typeface="Century Schoolbook"/>
              </a:rPr>
              <a:t> </a:t>
            </a:r>
            <a:r>
              <a:rPr lang="ru-RU" sz="2000" b="1" dirty="0" smtClean="0">
                <a:solidFill>
                  <a:srgbClr val="696464"/>
                </a:solidFill>
                <a:latin typeface="Century Schoolbook"/>
              </a:rPr>
              <a:t>Магнитогорска</a:t>
            </a:r>
            <a:endParaRPr lang="ru-RU" sz="2000" b="1" dirty="0">
              <a:solidFill>
                <a:srgbClr val="696464"/>
              </a:solidFill>
              <a:latin typeface="Century Schoolbook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the news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/>
          <a:srcRect l="61765" t="29722" r="14948" b="31160"/>
          <a:stretch/>
        </p:blipFill>
        <p:spPr bwMode="auto">
          <a:xfrm>
            <a:off x="2514600" y="16002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61765" t="29722" r="14948" b="31160"/>
          <a:stretch/>
        </p:blipFill>
        <p:spPr bwMode="auto">
          <a:xfrm>
            <a:off x="2483768" y="1628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1106" t="49574" r="42437" b="27066"/>
          <a:stretch>
            <a:fillRect/>
          </a:stretch>
        </p:blipFill>
        <p:spPr bwMode="auto">
          <a:xfrm>
            <a:off x="285720" y="2214554"/>
            <a:ext cx="830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pic>
        <p:nvPicPr>
          <p:cNvPr id="20482" name="Picture 2" descr="C:\Users\user\Desktop\img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304800" y="1524000"/>
            <a:ext cx="8010789" cy="385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4191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We / look forward/ to the competition in oratory.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Students/ participate/ Russian and literature/ during the week.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Journalists/ interview/teachers/ 6 o’clock yesterday/.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Our teacher/represent/our class/in the contest/yesterday afternoon.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The Parade in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Komsomol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take place/on the Red Square/ Saturday morning.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We/write/interesting articles/ yesterday evening.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1                             Channel 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3048000" cy="2971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200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ru-RU" dirty="0"/>
          </a:p>
        </p:txBody>
      </p:sp>
      <p:pic>
        <p:nvPicPr>
          <p:cNvPr id="21506" name="Picture 2" descr="C:\Users\user\Desktop\qr-code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399"/>
            <a:ext cx="41148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81001"/>
            <a:ext cx="7797662" cy="1031874"/>
          </a:xfrm>
        </p:spPr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50" t="20542" r="49011" b="4283"/>
          <a:stretch/>
        </p:blipFill>
        <p:spPr bwMode="auto">
          <a:xfrm>
            <a:off x="5004048" y="372854"/>
            <a:ext cx="3498788" cy="4096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23528" y="1412874"/>
            <a:ext cx="3456384" cy="4096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118204"/>
            <a:ext cx="441455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381001"/>
            <a:ext cx="7797662" cy="1066799"/>
          </a:xfrm>
        </p:spPr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362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Кабинет 11А\Desktop\Screenshot_2018-11-19-19-07-0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447800"/>
            <a:ext cx="25146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Кабинет 11А\Desktop\Screenshot_2018-11-19-19-08-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362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the news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60503" t="28622" r="14701" b="36022"/>
          <a:stretch>
            <a:fillRect/>
          </a:stretch>
        </p:blipFill>
        <p:spPr bwMode="auto">
          <a:xfrm>
            <a:off x="2133600" y="16002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643051"/>
            <a:ext cx="7796030" cy="64294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 Media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rot="10800000" flipV="1">
            <a:off x="1393010" y="2143116"/>
            <a:ext cx="2107429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4282" y="2571744"/>
            <a:ext cx="2357454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Digital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 phones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643051"/>
            <a:ext cx="7796030" cy="64294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 Media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rot="10800000" flipV="1">
            <a:off x="1393010" y="2143116"/>
            <a:ext cx="2107429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4282" y="2571744"/>
            <a:ext cx="2357454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Digital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 phones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85748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785918" y="3571876"/>
            <a:ext cx="2428892" cy="1928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Broadcasting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Television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581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643051"/>
            <a:ext cx="7796030" cy="64294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 Media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rot="10800000" flipV="1">
            <a:off x="1393010" y="2143116"/>
            <a:ext cx="2107429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4282" y="2571744"/>
            <a:ext cx="2357454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Digital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 phones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85748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785918" y="3571876"/>
            <a:ext cx="2428892" cy="1928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Broadcasting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Television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</a:p>
          <a:p>
            <a:pPr algn="ctr"/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4643438" y="2571744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286248" y="3571876"/>
            <a:ext cx="2571768" cy="1928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Outdoor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Billboards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Shop windows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Advert in transport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9915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6500826" y="2643182"/>
            <a:ext cx="2286016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Publishing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Newspapers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Magazines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643051"/>
            <a:ext cx="7796030" cy="64294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 Media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rot="10800000" flipV="1">
            <a:off x="1393010" y="2143116"/>
            <a:ext cx="2107429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4282" y="2571744"/>
            <a:ext cx="2357454" cy="2214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Digital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 phones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85748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785918" y="3571876"/>
            <a:ext cx="2428892" cy="1928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Broadcasting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Television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</a:p>
          <a:p>
            <a:pPr algn="ctr"/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4643438" y="2571744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286248" y="3571876"/>
            <a:ext cx="2571768" cy="1928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Outdoor Media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Billboards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Shop windows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Advert in transport</a:t>
            </a:r>
          </a:p>
          <a:p>
            <a:pPr algn="ctr"/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214942" y="2071678"/>
            <a:ext cx="242889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1376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the news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5874" t="25312" r="44370" b="7958"/>
          <a:stretch/>
        </p:blipFill>
        <p:spPr bwMode="auto">
          <a:xfrm>
            <a:off x="1066800" y="1676400"/>
            <a:ext cx="662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 rotWithShape="1">
          <a:blip r:embed="rId2"/>
          <a:srcRect l="25874" t="25312" r="44370" b="7958"/>
          <a:stretch/>
        </p:blipFill>
        <p:spPr bwMode="auto">
          <a:xfrm>
            <a:off x="1043608" y="1700808"/>
            <a:ext cx="662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165</TotalTime>
  <Words>195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Главное мероприятие</vt:lpstr>
      <vt:lpstr>In the news</vt:lpstr>
      <vt:lpstr>In the news</vt:lpstr>
      <vt:lpstr>In the news</vt:lpstr>
      <vt:lpstr>In the news</vt:lpstr>
      <vt:lpstr>In the news</vt:lpstr>
      <vt:lpstr>In the news</vt:lpstr>
      <vt:lpstr>In the news</vt:lpstr>
      <vt:lpstr>In the news</vt:lpstr>
      <vt:lpstr>In the news</vt:lpstr>
      <vt:lpstr>In the news</vt:lpstr>
      <vt:lpstr>In the news</vt:lpstr>
      <vt:lpstr>In the news</vt:lpstr>
      <vt:lpstr>In the news</vt:lpstr>
      <vt:lpstr>Channel 1                             Channel 3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news</dc:title>
  <dc:creator>user</dc:creator>
  <cp:lastModifiedBy>user</cp:lastModifiedBy>
  <cp:revision>23</cp:revision>
  <dcterms:created xsi:type="dcterms:W3CDTF">2018-11-23T07:34:23Z</dcterms:created>
  <dcterms:modified xsi:type="dcterms:W3CDTF">2018-12-03T15:46:07Z</dcterms:modified>
</cp:coreProperties>
</file>